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Merriweather Light"/>
      <p:regular r:id="rId42"/>
      <p:bold r:id="rId43"/>
      <p:italic r:id="rId44"/>
      <p:boldItalic r:id="rId45"/>
    </p:embeddedFont>
    <p:embeddedFont>
      <p:font typeface="Montserrat"/>
      <p:regular r:id="rId46"/>
      <p:bold r:id="rId47"/>
      <p:italic r:id="rId48"/>
      <p:boldItalic r:id="rId49"/>
    </p:embeddedFont>
    <p:embeddedFont>
      <p:font typeface="Open Sans SemiBold"/>
      <p:regular r:id="rId50"/>
      <p:bold r:id="rId51"/>
      <p:italic r:id="rId52"/>
      <p:boldItalic r:id="rId53"/>
    </p:embeddedFont>
    <p:embeddedFont>
      <p:font typeface="Vidaloka"/>
      <p:regular r:id="rId54"/>
    </p:embeddedFont>
    <p:embeddedFont>
      <p:font typeface="Russo One"/>
      <p:regular r:id="rId55"/>
    </p:embeddedFont>
    <p:embeddedFont>
      <p:font typeface="Open Sans"/>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 uri="http://customooxmlschemas.google.com/">
      <go:slidesCustomData xmlns:go="http://customooxmlschemas.google.com/" r:id="rId60" roundtripDataSignature="AMtx7mi4p+0oXK/+tf6RjzhvqA/svPAy5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MerriweatherLight-regular.fntdata"/><Relationship Id="rId41" Type="http://schemas.openxmlformats.org/officeDocument/2006/relationships/slide" Target="slides/slide36.xml"/><Relationship Id="rId44" Type="http://schemas.openxmlformats.org/officeDocument/2006/relationships/font" Target="fonts/MerriweatherLight-italic.fntdata"/><Relationship Id="rId43" Type="http://schemas.openxmlformats.org/officeDocument/2006/relationships/font" Target="fonts/MerriweatherLight-bold.fntdata"/><Relationship Id="rId46" Type="http://schemas.openxmlformats.org/officeDocument/2006/relationships/font" Target="fonts/Montserrat-regular.fntdata"/><Relationship Id="rId45" Type="http://schemas.openxmlformats.org/officeDocument/2006/relationships/font" Target="fonts/MerriweatherLigh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italic.fntdata"/><Relationship Id="rId47" Type="http://schemas.openxmlformats.org/officeDocument/2006/relationships/font" Target="fonts/Montserrat-bold.fntdata"/><Relationship Id="rId49"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customschemas.google.com/relationships/presentationmetadata" Target="meta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penSansSemiBold-bold.fntdata"/><Relationship Id="rId50" Type="http://schemas.openxmlformats.org/officeDocument/2006/relationships/font" Target="fonts/OpenSansSemiBold-regular.fntdata"/><Relationship Id="rId53" Type="http://schemas.openxmlformats.org/officeDocument/2006/relationships/font" Target="fonts/OpenSansSemiBold-boldItalic.fntdata"/><Relationship Id="rId52" Type="http://schemas.openxmlformats.org/officeDocument/2006/relationships/font" Target="fonts/OpenSansSemiBold-italic.fntdata"/><Relationship Id="rId11" Type="http://schemas.openxmlformats.org/officeDocument/2006/relationships/slide" Target="slides/slide6.xml"/><Relationship Id="rId55" Type="http://schemas.openxmlformats.org/officeDocument/2006/relationships/font" Target="fonts/RussoOne-regular.fntdata"/><Relationship Id="rId10" Type="http://schemas.openxmlformats.org/officeDocument/2006/relationships/slide" Target="slides/slide5.xml"/><Relationship Id="rId54" Type="http://schemas.openxmlformats.org/officeDocument/2006/relationships/font" Target="fonts/Vidaloka-regular.fntdata"/><Relationship Id="rId13" Type="http://schemas.openxmlformats.org/officeDocument/2006/relationships/slide" Target="slides/slide8.xml"/><Relationship Id="rId57" Type="http://schemas.openxmlformats.org/officeDocument/2006/relationships/font" Target="fonts/OpenSans-bold.fntdata"/><Relationship Id="rId12" Type="http://schemas.openxmlformats.org/officeDocument/2006/relationships/slide" Target="slides/slide7.xml"/><Relationship Id="rId56" Type="http://schemas.openxmlformats.org/officeDocument/2006/relationships/font" Target="fonts/OpenSans-regular.fntdata"/><Relationship Id="rId15" Type="http://schemas.openxmlformats.org/officeDocument/2006/relationships/slide" Target="slides/slide10.xml"/><Relationship Id="rId59" Type="http://schemas.openxmlformats.org/officeDocument/2006/relationships/font" Target="fonts/OpenSans-boldItalic.fntdata"/><Relationship Id="rId14" Type="http://schemas.openxmlformats.org/officeDocument/2006/relationships/slide" Target="slides/slide9.xml"/><Relationship Id="rId58" Type="http://schemas.openxmlformats.org/officeDocument/2006/relationships/font" Target="fonts/OpenSans-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0" name="Google Shape;36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 name="Google Shape;28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5" name="Google Shape;45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1" name="Google Shape;47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200">
                <a:solidFill>
                  <a:schemeClr val="dk1"/>
                </a:solidFill>
                <a:highlight>
                  <a:srgbClr val="FCFCFC"/>
                </a:highlight>
                <a:latin typeface="Times New Roman"/>
                <a:ea typeface="Times New Roman"/>
                <a:cs typeface="Times New Roman"/>
                <a:sym typeface="Times New Roman"/>
              </a:rPr>
              <a:t>From our EDA, we saw the best Romance, Action, Horror and other genre  movies that can be recommended to users. But this is not taking into consideration the user’s personal preferences and taste. In order to incorporate the same, we built a content recommendation filtering system.</a:t>
            </a:r>
            <a:endParaRPr sz="1200">
              <a:solidFill>
                <a:schemeClr val="dk1"/>
              </a:solidFill>
              <a:highlight>
                <a:srgbClr val="FCFCFC"/>
              </a:highlight>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en" sz="1200">
                <a:solidFill>
                  <a:schemeClr val="dk1"/>
                </a:solidFill>
                <a:highlight>
                  <a:srgbClr val="FCFCFC"/>
                </a:highlight>
                <a:latin typeface="Times New Roman"/>
                <a:ea typeface="Times New Roman"/>
                <a:cs typeface="Times New Roman"/>
                <a:sym typeface="Times New Roman"/>
              </a:rPr>
              <a:t>Goal : To recommend movies that are the</a:t>
            </a:r>
            <a:r>
              <a:rPr b="1" lang="en" sz="1200">
                <a:solidFill>
                  <a:schemeClr val="dk1"/>
                </a:solidFill>
                <a:highlight>
                  <a:srgbClr val="FCFCFC"/>
                </a:highlight>
                <a:latin typeface="Times New Roman"/>
                <a:ea typeface="Times New Roman"/>
                <a:cs typeface="Times New Roman"/>
                <a:sym typeface="Times New Roman"/>
              </a:rPr>
              <a:t> most similar to a movie liked by a user</a:t>
            </a:r>
            <a:r>
              <a:rPr lang="en" sz="1200">
                <a:solidFill>
                  <a:schemeClr val="dk1"/>
                </a:solidFill>
                <a:highlight>
                  <a:srgbClr val="FCFCFC"/>
                </a:highlight>
                <a:latin typeface="Times New Roman"/>
                <a:ea typeface="Times New Roman"/>
                <a:cs typeface="Times New Roman"/>
                <a:sym typeface="Times New Roman"/>
              </a:rPr>
              <a:t>, by computing similarity between movies, using Movie Metadata. (Hence, Content Based Filtering)</a:t>
            </a:r>
            <a:endParaRPr sz="1200">
              <a:solidFill>
                <a:schemeClr val="dk1"/>
              </a:solidFill>
              <a:highlight>
                <a:srgbClr val="FCFCFC"/>
              </a:highlight>
              <a:latin typeface="Times New Roman"/>
              <a:ea typeface="Times New Roman"/>
              <a:cs typeface="Times New Roman"/>
              <a:sym typeface="Times New Roman"/>
            </a:endParaRPr>
          </a:p>
          <a:p>
            <a:pPr indent="0" lvl="0" marL="0" rtl="0" algn="just">
              <a:lnSpc>
                <a:spcPct val="115000"/>
              </a:lnSpc>
              <a:spcBef>
                <a:spcPts val="0"/>
              </a:spcBef>
              <a:spcAft>
                <a:spcPts val="0"/>
              </a:spcAft>
              <a:buSzPts val="1100"/>
              <a:buNone/>
            </a:pPr>
            <a:r>
              <a:rPr lang="en" sz="1200">
                <a:solidFill>
                  <a:schemeClr val="dk1"/>
                </a:solidFill>
                <a:highlight>
                  <a:srgbClr val="FCFCFC"/>
                </a:highlight>
                <a:latin typeface="Times New Roman"/>
                <a:ea typeface="Times New Roman"/>
                <a:cs typeface="Times New Roman"/>
                <a:sym typeface="Times New Roman"/>
              </a:rPr>
              <a:t>We combine two datasets for our analysis, our original ‘movielens’ dataset and a new ‘movie_metadata’ dataset, which contains additional information like Movie descriptions and  taglines.</a:t>
            </a:r>
            <a:endParaRPr sz="1200">
              <a:solidFill>
                <a:schemeClr val="dk1"/>
              </a:solidFill>
              <a:highlight>
                <a:srgbClr val="FCFCFC"/>
              </a:highlight>
              <a:latin typeface="Times New Roman"/>
              <a:ea typeface="Times New Roman"/>
              <a:cs typeface="Times New Roman"/>
              <a:sym typeface="Times New Roman"/>
            </a:endParaRPr>
          </a:p>
          <a:p>
            <a:pPr indent="0" lvl="0" marL="0" rtl="0" algn="just">
              <a:lnSpc>
                <a:spcPct val="115000"/>
              </a:lnSpc>
              <a:spcBef>
                <a:spcPts val="0"/>
              </a:spcBef>
              <a:spcAft>
                <a:spcPts val="0"/>
              </a:spcAft>
              <a:buSzPts val="1100"/>
              <a:buNone/>
            </a:pPr>
            <a:r>
              <a:rPr lang="en" sz="1200">
                <a:solidFill>
                  <a:schemeClr val="dk1"/>
                </a:solidFill>
                <a:highlight>
                  <a:srgbClr val="FCFCFC"/>
                </a:highlight>
                <a:latin typeface="Times New Roman"/>
                <a:ea typeface="Times New Roman"/>
                <a:cs typeface="Times New Roman"/>
                <a:sym typeface="Times New Roman"/>
              </a:rPr>
              <a:t>We combine a movie’s title, overview and tagline to form a movie description which we then pass to our TF-IDF Vectorizer object.</a:t>
            </a:r>
            <a:endParaRPr sz="1200">
              <a:solidFill>
                <a:schemeClr val="dk1"/>
              </a:solidFill>
              <a:highlight>
                <a:srgbClr val="FCFCFC"/>
              </a:highlight>
              <a:latin typeface="Times New Roman"/>
              <a:ea typeface="Times New Roman"/>
              <a:cs typeface="Times New Roman"/>
              <a:sym typeface="Times New Roman"/>
            </a:endParaRPr>
          </a:p>
          <a:p>
            <a:pPr indent="0" lvl="0" marL="0" rtl="0" algn="just">
              <a:lnSpc>
                <a:spcPct val="115000"/>
              </a:lnSpc>
              <a:spcBef>
                <a:spcPts val="0"/>
              </a:spcBef>
              <a:spcAft>
                <a:spcPts val="0"/>
              </a:spcAft>
              <a:buSzPts val="1100"/>
              <a:buNone/>
            </a:pPr>
            <a:r>
              <a:rPr lang="en" sz="1200">
                <a:solidFill>
                  <a:schemeClr val="dk1"/>
                </a:solidFill>
                <a:highlight>
                  <a:srgbClr val="FCFCFC"/>
                </a:highlight>
                <a:latin typeface="Times New Roman"/>
                <a:ea typeface="Times New Roman"/>
                <a:cs typeface="Times New Roman"/>
                <a:sym typeface="Times New Roman"/>
              </a:rPr>
              <a:t>The description passed for the movie ‘Toy Story’ looks like this :</a:t>
            </a:r>
            <a:endParaRPr sz="1200">
              <a:solidFill>
                <a:schemeClr val="dk1"/>
              </a:solidFill>
              <a:highlight>
                <a:srgbClr val="FCFCFC"/>
              </a:highlight>
              <a:latin typeface="Times New Roman"/>
              <a:ea typeface="Times New Roman"/>
              <a:cs typeface="Times New Roman"/>
              <a:sym typeface="Times New Roman"/>
            </a:endParaRPr>
          </a:p>
          <a:p>
            <a:pPr indent="0" lvl="0" marL="0" rtl="0" algn="just">
              <a:lnSpc>
                <a:spcPct val="115000"/>
              </a:lnSpc>
              <a:spcBef>
                <a:spcPts val="0"/>
              </a:spcBef>
              <a:spcAft>
                <a:spcPts val="0"/>
              </a:spcAft>
              <a:buSzPts val="1100"/>
              <a:buNone/>
            </a:pPr>
            <a:r>
              <a:rPr lang="en" sz="1200">
                <a:solidFill>
                  <a:schemeClr val="dk1"/>
                </a:solidFill>
                <a:latin typeface="Montserrat"/>
                <a:ea typeface="Montserrat"/>
                <a:cs typeface="Montserrat"/>
                <a:sym typeface="Montserrat"/>
              </a:rPr>
              <a:t>We implement this using a TF-IDF Vectorizer and Cosine Similarity Measure.</a:t>
            </a:r>
            <a:endParaRPr sz="1200">
              <a:solidFill>
                <a:schemeClr val="dk1"/>
              </a:solidFill>
              <a:highlight>
                <a:srgbClr val="FCFCFC"/>
              </a:highlight>
              <a:latin typeface="Times New Roman"/>
              <a:ea typeface="Times New Roman"/>
              <a:cs typeface="Times New Roman"/>
              <a:sym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200">
                <a:solidFill>
                  <a:schemeClr val="dk1"/>
                </a:solidFill>
                <a:highlight>
                  <a:srgbClr val="FCFCFC"/>
                </a:highlight>
                <a:latin typeface="Times New Roman"/>
                <a:ea typeface="Times New Roman"/>
                <a:cs typeface="Times New Roman"/>
                <a:sym typeface="Times New Roman"/>
              </a:rPr>
              <a:t>TF-IDF will first convert text into a meaningful numerical representation, which will help capture the importance of items by giving a higher weight to the less frequent items and vice-versa. It is then used to fit a machine learning algorithm for prediction.</a:t>
            </a:r>
            <a:endParaRPr sz="1200">
              <a:solidFill>
                <a:srgbClr val="202122"/>
              </a:solidFill>
              <a:highlight>
                <a:srgbClr val="FCFCFC"/>
              </a:highlight>
              <a:latin typeface="Times New Roman"/>
              <a:ea typeface="Times New Roman"/>
              <a:cs typeface="Times New Roman"/>
              <a:sym typeface="Times New Roman"/>
            </a:endParaRPr>
          </a:p>
          <a:p>
            <a:pPr indent="0" lvl="0" marL="0" rtl="0" algn="just">
              <a:lnSpc>
                <a:spcPct val="115000"/>
              </a:lnSpc>
              <a:spcBef>
                <a:spcPts val="0"/>
              </a:spcBef>
              <a:spcAft>
                <a:spcPts val="0"/>
              </a:spcAft>
              <a:buSzPts val="1100"/>
              <a:buNone/>
            </a:pPr>
            <a:r>
              <a:rPr lang="en" sz="1200">
                <a:solidFill>
                  <a:schemeClr val="dk1"/>
                </a:solidFill>
                <a:highlight>
                  <a:srgbClr val="FCFCFC"/>
                </a:highlight>
                <a:latin typeface="Times New Roman"/>
                <a:ea typeface="Times New Roman"/>
                <a:cs typeface="Times New Roman"/>
                <a:sym typeface="Times New Roman"/>
              </a:rPr>
              <a:t>We then define cosine similarity as our  proximity measure  and  compute the cosine similarities between all tf-idf vectors/keywords to give us a cosine similarity score. Calculating the Dot Product of the TF-IDF vectors will directly give us the Cosine Similarity Score.We now have a pairwise cosine similarity matrix for all the movies in our dataset.</a:t>
            </a:r>
            <a:endParaRPr sz="1200">
              <a:solidFill>
                <a:schemeClr val="dk1"/>
              </a:solidFill>
              <a:highlight>
                <a:srgbClr val="FCFCFC"/>
              </a:highlight>
              <a:latin typeface="Times New Roman"/>
              <a:ea typeface="Times New Roman"/>
              <a:cs typeface="Times New Roman"/>
              <a:sym typeface="Times New Roman"/>
            </a:endParaRPr>
          </a:p>
          <a:p>
            <a:pPr indent="0" lvl="0" marL="0" rtl="0" algn="just">
              <a:lnSpc>
                <a:spcPct val="115000"/>
              </a:lnSpc>
              <a:spcBef>
                <a:spcPts val="0"/>
              </a:spcBef>
              <a:spcAft>
                <a:spcPts val="0"/>
              </a:spcAft>
              <a:buSzPts val="1100"/>
              <a:buNone/>
            </a:pPr>
            <a:r>
              <a:t/>
            </a:r>
            <a:endParaRPr sz="1200">
              <a:solidFill>
                <a:schemeClr val="dk1"/>
              </a:solidFill>
              <a:highlight>
                <a:srgbClr val="FCFCFC"/>
              </a:highlight>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rPr lang="en" sz="1200">
                <a:solidFill>
                  <a:schemeClr val="dk1"/>
                </a:solidFill>
                <a:highlight>
                  <a:srgbClr val="FCFCFC"/>
                </a:highlight>
                <a:latin typeface="Times New Roman"/>
                <a:ea typeface="Times New Roman"/>
                <a:cs typeface="Times New Roman"/>
                <a:sym typeface="Times New Roman"/>
              </a:rPr>
              <a:t>And then we wrote  a function to return most similar movies based on similarity score. </a:t>
            </a:r>
            <a:endParaRPr sz="1200">
              <a:solidFill>
                <a:schemeClr val="dk1"/>
              </a:solidFill>
              <a:highlight>
                <a:srgbClr val="FCFCFC"/>
              </a:highlight>
              <a:latin typeface="Times New Roman"/>
              <a:ea typeface="Times New Roman"/>
              <a:cs typeface="Times New Roman"/>
              <a:sym typeface="Times New Roman"/>
            </a:endParaRPr>
          </a:p>
          <a:p>
            <a:pPr indent="0" lvl="0" marL="0" rtl="0" algn="just">
              <a:lnSpc>
                <a:spcPct val="115000"/>
              </a:lnSpc>
              <a:spcBef>
                <a:spcPts val="0"/>
              </a:spcBef>
              <a:spcAft>
                <a:spcPts val="0"/>
              </a:spcAft>
              <a:buClr>
                <a:schemeClr val="dk1"/>
              </a:buClr>
              <a:buSzPts val="1100"/>
              <a:buFont typeface="Arial"/>
              <a:buNone/>
            </a:pPr>
            <a:r>
              <a:t/>
            </a:r>
            <a:endParaRPr sz="1200">
              <a:solidFill>
                <a:schemeClr val="dk1"/>
              </a:solidFill>
              <a:highlight>
                <a:srgbClr val="FCFCFC"/>
              </a:highlight>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sz="1200">
              <a:solidFill>
                <a:schemeClr val="dk1"/>
              </a:solidFill>
              <a:highlight>
                <a:srgbClr val="FCFCFC"/>
              </a:highlight>
              <a:latin typeface="Times New Roman"/>
              <a:ea typeface="Times New Roman"/>
              <a:cs typeface="Times New Roman"/>
              <a:sym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200">
                <a:solidFill>
                  <a:srgbClr val="292929"/>
                </a:solidFill>
                <a:highlight>
                  <a:srgbClr val="FCFCFC"/>
                </a:highlight>
                <a:latin typeface="Times New Roman"/>
                <a:ea typeface="Times New Roman"/>
                <a:cs typeface="Times New Roman"/>
                <a:sym typeface="Times New Roman"/>
              </a:rPr>
              <a:t>We can see that the model returns similar movies in the Batman franchise, but it is not taking into consideration movie ratings at all. For example, Wayne’s world and Batman and Robin are two such movies that have extremely low ratings and should not be recommended. Hence, we modify our system to include movies with good reviews.</a:t>
            </a:r>
            <a:endParaRPr sz="1200">
              <a:solidFill>
                <a:srgbClr val="292929"/>
              </a:solidFill>
              <a:highlight>
                <a:srgbClr val="FCFCFC"/>
              </a:highlight>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sz="1200">
              <a:solidFill>
                <a:schemeClr val="dk1"/>
              </a:solidFill>
              <a:highlight>
                <a:srgbClr val="FCFCFC"/>
              </a:highlight>
              <a:latin typeface="Times New Roman"/>
              <a:ea typeface="Times New Roman"/>
              <a:cs typeface="Times New Roman"/>
              <a:sym typeface="Times New Roman"/>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solidFill>
                  <a:srgbClr val="292929"/>
                </a:solidFill>
                <a:highlight>
                  <a:srgbClr val="FCFCFC"/>
                </a:highlight>
                <a:latin typeface="Times New Roman"/>
                <a:ea typeface="Times New Roman"/>
                <a:cs typeface="Times New Roman"/>
                <a:sym typeface="Times New Roman"/>
              </a:rPr>
              <a:t>We then derive the weighted rating of every movie using the above formula.</a:t>
            </a:r>
            <a:endParaRPr>
              <a:solidFill>
                <a:srgbClr val="292929"/>
              </a:solidFill>
              <a:highlight>
                <a:srgbClr val="FCFCFC"/>
              </a:highlight>
              <a:latin typeface="Times New Roman"/>
              <a:ea typeface="Times New Roman"/>
              <a:cs typeface="Times New Roman"/>
              <a:sym typeface="Times New Roman"/>
            </a:endParaRPr>
          </a:p>
          <a:p>
            <a:pPr indent="0" lvl="0" marL="0" rtl="0" algn="l">
              <a:lnSpc>
                <a:spcPct val="100000"/>
              </a:lnSpc>
              <a:spcBef>
                <a:spcPts val="50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And then we accordingly, returned movies sorted in order of rating first i.e. keep popular movies with good critical response first and remove bad movies.</a:t>
            </a:r>
            <a:endParaRPr>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a:solidFill>
                <a:srgbClr val="292929"/>
              </a:solidFill>
              <a:highlight>
                <a:srgbClr val="FCFCFC"/>
              </a:highlight>
              <a:latin typeface="Times New Roman"/>
              <a:ea typeface="Times New Roman"/>
              <a:cs typeface="Times New Roman"/>
              <a:sym typeface="Times New Roman"/>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 name="Google Shape;507;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200">
                <a:solidFill>
                  <a:srgbClr val="292929"/>
                </a:solidFill>
                <a:highlight>
                  <a:srgbClr val="FCFCFC"/>
                </a:highlight>
                <a:latin typeface="Times New Roman"/>
                <a:ea typeface="Times New Roman"/>
                <a:cs typeface="Times New Roman"/>
                <a:sym typeface="Times New Roman"/>
              </a:rPr>
              <a:t>//Unfortunately, Batman and Robin will not be removed from our list of recommended films. This is most likely due to its IMDB rating of 4.5, which is about average. It doesn't deserve a 4 when great films like The Dark Knight Rises only get close to an 8.</a:t>
            </a:r>
            <a:endParaRPr sz="1200">
              <a:solidFill>
                <a:srgbClr val="292929"/>
              </a:solidFill>
              <a:highlight>
                <a:srgbClr val="FCFCFC"/>
              </a:highlight>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sz="1200">
              <a:solidFill>
                <a:srgbClr val="292929"/>
              </a:solidFill>
              <a:highlight>
                <a:srgbClr val="FCFCFC"/>
              </a:highlight>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7" name="Google Shape;517;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rgbClr val="292929"/>
                </a:solidFill>
                <a:highlight>
                  <a:srgbClr val="FCFCFC"/>
                </a:highlight>
                <a:latin typeface="Times New Roman"/>
                <a:ea typeface="Times New Roman"/>
                <a:cs typeface="Times New Roman"/>
                <a:sym typeface="Times New Roman"/>
              </a:rPr>
              <a:t>Content filtering is great for new users. New users- content model. What about existing users who have preferences. Here we want to be able to predict their rating for a movie. Hence for this we use collaborative filtering.</a:t>
            </a:r>
            <a:endParaRPr sz="1200">
              <a:solidFill>
                <a:srgbClr val="292929"/>
              </a:solidFill>
              <a:highlight>
                <a:srgbClr val="FCFCFC"/>
              </a:highlight>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rPr lang="en" sz="1200">
                <a:solidFill>
                  <a:srgbClr val="292929"/>
                </a:solidFill>
                <a:highlight>
                  <a:srgbClr val="FCFCFC"/>
                </a:highlight>
                <a:latin typeface="Times New Roman"/>
                <a:ea typeface="Times New Roman"/>
                <a:cs typeface="Times New Roman"/>
                <a:sym typeface="Times New Roman"/>
              </a:rPr>
              <a:t>You will probably like things ppl with similar viewing habits also like.</a:t>
            </a:r>
            <a:endParaRPr sz="1200">
              <a:solidFill>
                <a:srgbClr val="292929"/>
              </a:solidFill>
              <a:highlight>
                <a:srgbClr val="FCFCFC"/>
              </a:highlight>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sz="1200">
              <a:solidFill>
                <a:srgbClr val="292929"/>
              </a:solidFill>
              <a:highlight>
                <a:srgbClr val="FCFCFC"/>
              </a:highlight>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rPr lang="en" sz="1200">
                <a:solidFill>
                  <a:srgbClr val="292929"/>
                </a:solidFill>
                <a:highlight>
                  <a:srgbClr val="FCFCFC"/>
                </a:highlight>
                <a:latin typeface="Times New Roman"/>
                <a:ea typeface="Times New Roman"/>
                <a:cs typeface="Times New Roman"/>
                <a:sym typeface="Times New Roman"/>
              </a:rPr>
              <a:t>Baseline- These are the values we will look to improve by attempting different models and including hyperparameters in future models.</a:t>
            </a:r>
            <a:endParaRPr sz="1200">
              <a:solidFill>
                <a:srgbClr val="292929"/>
              </a:solidFill>
              <a:highlight>
                <a:srgbClr val="FCFCFC"/>
              </a:highlight>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rPr lang="en" sz="1200">
                <a:solidFill>
                  <a:srgbClr val="292929"/>
                </a:solidFill>
                <a:highlight>
                  <a:srgbClr val="FCFCFC"/>
                </a:highlight>
                <a:latin typeface="Times New Roman"/>
                <a:ea typeface="Times New Roman"/>
                <a:cs typeface="Times New Roman"/>
                <a:sym typeface="Times New Roman"/>
              </a:rPr>
              <a:t>KNN Basic - T</a:t>
            </a:r>
            <a:r>
              <a:rPr lang="en" sz="1200">
                <a:solidFill>
                  <a:schemeClr val="dk1"/>
                </a:solidFill>
                <a:latin typeface="Montserrat"/>
                <a:ea typeface="Montserrat"/>
                <a:cs typeface="Montserrat"/>
                <a:sym typeface="Montserrat"/>
              </a:rPr>
              <a:t>he algorithm looks at the nearest neighbors to determine which movie to predict. </a:t>
            </a:r>
            <a:endParaRPr sz="12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2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2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200">
              <a:solidFill>
                <a:schemeClr val="dk1"/>
              </a:solidFill>
              <a:latin typeface="Montserrat"/>
              <a:ea typeface="Montserrat"/>
              <a:cs typeface="Montserrat"/>
              <a:sym typeface="Montserra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050">
                <a:solidFill>
                  <a:srgbClr val="292929"/>
                </a:solidFill>
                <a:highlight>
                  <a:srgbClr val="FCFCFC"/>
                </a:highlight>
              </a:rPr>
              <a:t>Unfortunately, all of our models perform worse than the baseline, with the exception of the SVD model. SVD had an RMSE of 0.82, compared to the baseline of 0.83. </a:t>
            </a:r>
            <a:endParaRPr sz="1050">
              <a:solidFill>
                <a:srgbClr val="292929"/>
              </a:solidFill>
              <a:highlight>
                <a:srgbClr val="FCFCFC"/>
              </a:highlight>
            </a:endParaRPr>
          </a:p>
          <a:p>
            <a:pPr indent="0" lvl="0" marL="0" rtl="0" algn="just">
              <a:lnSpc>
                <a:spcPct val="115000"/>
              </a:lnSpc>
              <a:spcBef>
                <a:spcPts val="1100"/>
              </a:spcBef>
              <a:spcAft>
                <a:spcPts val="0"/>
              </a:spcAft>
              <a:buClr>
                <a:schemeClr val="dk1"/>
              </a:buClr>
              <a:buSzPts val="1100"/>
              <a:buFont typeface="Arial"/>
              <a:buNone/>
            </a:pPr>
            <a:r>
              <a:rPr lang="en" sz="1050">
                <a:solidFill>
                  <a:srgbClr val="292929"/>
                </a:solidFill>
                <a:highlight>
                  <a:srgbClr val="FCFCFC"/>
                </a:highlight>
              </a:rPr>
              <a:t>Additionally, SVD MAE score was 0.63 which is lower than the baseline result of 0.64. Lastly, when performing 3-fold cross validation, our SVD performs slightly better than the baseline with a result of 0.808, compared to the baseline result of 0.815. </a:t>
            </a:r>
            <a:endParaRPr sz="1050">
              <a:solidFill>
                <a:srgbClr val="292929"/>
              </a:solidFill>
              <a:highlight>
                <a:srgbClr val="FCFCFC"/>
              </a:highlight>
            </a:endParaRPr>
          </a:p>
          <a:p>
            <a:pPr indent="0" lvl="0" marL="0" rtl="0" algn="just">
              <a:lnSpc>
                <a:spcPct val="115000"/>
              </a:lnSpc>
              <a:spcBef>
                <a:spcPts val="1100"/>
              </a:spcBef>
              <a:spcAft>
                <a:spcPts val="0"/>
              </a:spcAft>
              <a:buClr>
                <a:schemeClr val="dk1"/>
              </a:buClr>
              <a:buSzPts val="1100"/>
              <a:buFont typeface="Arial"/>
              <a:buNone/>
            </a:pPr>
            <a:r>
              <a:rPr lang="en" sz="1050">
                <a:solidFill>
                  <a:srgbClr val="292929"/>
                </a:solidFill>
                <a:highlight>
                  <a:srgbClr val="FCFCFC"/>
                </a:highlight>
              </a:rPr>
              <a:t>As a result, we will disregard the KNN models for the remainder of our analysis and will move forward with our SVD tuned model, as it performed the best in terms of RMSE, MAE and CV.</a:t>
            </a:r>
            <a:endParaRPr sz="1050">
              <a:solidFill>
                <a:srgbClr val="292929"/>
              </a:solidFill>
              <a:highlight>
                <a:srgbClr val="FCFCFC"/>
              </a:highlight>
            </a:endParaRPr>
          </a:p>
          <a:p>
            <a:pPr indent="0" lvl="0" marL="0" rtl="0" algn="just">
              <a:lnSpc>
                <a:spcPct val="115000"/>
              </a:lnSpc>
              <a:spcBef>
                <a:spcPts val="1100"/>
              </a:spcBef>
              <a:spcAft>
                <a:spcPts val="0"/>
              </a:spcAft>
              <a:buClr>
                <a:schemeClr val="dk1"/>
              </a:buClr>
              <a:buSzPts val="1100"/>
              <a:buFont typeface="Arial"/>
              <a:buNone/>
            </a:pPr>
            <a:r>
              <a:rPr lang="en" sz="1050">
                <a:solidFill>
                  <a:srgbClr val="292929"/>
                </a:solidFill>
                <a:highlight>
                  <a:srgbClr val="FCFCFC"/>
                </a:highlight>
              </a:rPr>
              <a:t>Therefore, we can conclude that on average, our SVD model estimates ratings with an error of approximately 0.8. </a:t>
            </a:r>
            <a:r>
              <a:rPr b="1" lang="en" sz="1050">
                <a:solidFill>
                  <a:srgbClr val="292929"/>
                </a:solidFill>
                <a:highlight>
                  <a:srgbClr val="FCFCFC"/>
                </a:highlight>
              </a:rPr>
              <a:t>On a scale of 0-5, this 0.80 value is not too significant, as a rating of 3 compared to 3.8 is not a significant difference in context.</a:t>
            </a:r>
            <a:r>
              <a:rPr lang="en" sz="1050">
                <a:solidFill>
                  <a:srgbClr val="292929"/>
                </a:solidFill>
                <a:highlight>
                  <a:srgbClr val="FCFCFC"/>
                </a:highlight>
              </a:rPr>
              <a:t> Generally, with these models, we are trying to get a sense of what rating the user would rate a movie; and since these results are quite difficult to validate (we do not actually know if a user will enjoy a movie or not in reality), the estimation error of 0.80 is reasonably acceptable.</a:t>
            </a:r>
            <a:endParaRPr sz="1050">
              <a:solidFill>
                <a:srgbClr val="292929"/>
              </a:solidFill>
              <a:highlight>
                <a:srgbClr val="FCFCFC"/>
              </a:highlight>
            </a:endParaRPr>
          </a:p>
          <a:p>
            <a:pPr indent="0" lvl="0" marL="0" rtl="0" algn="just">
              <a:lnSpc>
                <a:spcPct val="115000"/>
              </a:lnSpc>
              <a:spcBef>
                <a:spcPts val="50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SzPts val="1100"/>
              <a:buNone/>
            </a:pPr>
            <a:r>
              <a:t/>
            </a:r>
            <a:endParaRPr sz="1200">
              <a:solidFill>
                <a:srgbClr val="292929"/>
              </a:solidFill>
              <a:highlight>
                <a:srgbClr val="FCFCFC"/>
              </a:highlight>
              <a:latin typeface="Times New Roman"/>
              <a:ea typeface="Times New Roman"/>
              <a:cs typeface="Times New Roman"/>
              <a:sym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2" name="Google Shape;532;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rgbClr val="292929"/>
              </a:solidFill>
              <a:highlight>
                <a:srgbClr val="FCFCFC"/>
              </a:highlight>
              <a:latin typeface="Times New Roman"/>
              <a:ea typeface="Times New Roman"/>
              <a:cs typeface="Times New Roman"/>
              <a:sym typeface="Times New Roman"/>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 name="Google Shape;541;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rPr lang="en" sz="1200">
                <a:solidFill>
                  <a:srgbClr val="292929"/>
                </a:solidFill>
                <a:highlight>
                  <a:srgbClr val="FCFCFC"/>
                </a:highlight>
                <a:latin typeface="Times New Roman"/>
                <a:ea typeface="Times New Roman"/>
                <a:cs typeface="Times New Roman"/>
                <a:sym typeface="Times New Roman"/>
              </a:rPr>
              <a:t>//Unfortunately, Batman and Robin will not be removed from our list of recommended films. This is most likely due to its IMDB rating of 4.5, which is about average. It doesn't deserve a 4 when great films like The Dark Knight Rises only get close to an 8.</a:t>
            </a:r>
            <a:endParaRPr sz="1200">
              <a:solidFill>
                <a:srgbClr val="292929"/>
              </a:solidFill>
              <a:highlight>
                <a:srgbClr val="FCFCFC"/>
              </a:highlight>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sz="1200">
              <a:solidFill>
                <a:srgbClr val="292929"/>
              </a:solidFill>
              <a:highlight>
                <a:srgbClr val="FCFCFC"/>
              </a:highlight>
              <a:latin typeface="Times New Roman"/>
              <a:ea typeface="Times New Roman"/>
              <a:cs typeface="Times New Roman"/>
              <a:sym typeface="Times New Roman"/>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9" name="Google Shape;549;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6" name="Google Shape;556;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200">
                <a:solidFill>
                  <a:schemeClr val="dk1"/>
                </a:solidFill>
                <a:latin typeface="Montserrat"/>
                <a:ea typeface="Montserrat"/>
                <a:cs typeface="Montserrat"/>
                <a:sym typeface="Montserrat"/>
              </a:rPr>
              <a:t>It is difficult to validate the results of our model, but it would be interesting to see if users do end up watching movies recommended to them and if so how they are rated.</a:t>
            </a:r>
            <a:endParaRPr sz="1200">
              <a:solidFill>
                <a:srgbClr val="292929"/>
              </a:solidFill>
              <a:highlight>
                <a:srgbClr val="FCFCFC"/>
              </a:highlight>
              <a:latin typeface="Times New Roman"/>
              <a:ea typeface="Times New Roman"/>
              <a:cs typeface="Times New Roman"/>
              <a:sym typeface="Times New Roman"/>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100"/>
              <a:buNone/>
            </a:pPr>
            <a:r>
              <a:t/>
            </a:r>
            <a:endParaRPr sz="10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38"/>
          <p:cNvSpPr txBox="1"/>
          <p:nvPr>
            <p:ph type="ctrTitle"/>
          </p:nvPr>
        </p:nvSpPr>
        <p:spPr>
          <a:xfrm>
            <a:off x="1039975" y="1324500"/>
            <a:ext cx="70641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65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38"/>
          <p:cNvSpPr txBox="1"/>
          <p:nvPr>
            <p:ph idx="1" type="subTitle"/>
          </p:nvPr>
        </p:nvSpPr>
        <p:spPr>
          <a:xfrm>
            <a:off x="1040000" y="3377100"/>
            <a:ext cx="7064100" cy="441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cxnSp>
        <p:nvCxnSpPr>
          <p:cNvPr id="12" name="Google Shape;12;p38"/>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3" name="Google Shape;13;p38"/>
          <p:cNvCxnSpPr/>
          <p:nvPr/>
        </p:nvCxnSpPr>
        <p:spPr>
          <a:xfrm flipH="1">
            <a:off x="-257975" y="-72550"/>
            <a:ext cx="3047400" cy="13464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14" name="Google Shape;14;p38"/>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5" name="Google Shape;15;p38"/>
          <p:cNvCxnSpPr/>
          <p:nvPr/>
        </p:nvCxnSpPr>
        <p:spPr>
          <a:xfrm flipH="1">
            <a:off x="6467450" y="3935375"/>
            <a:ext cx="3047400" cy="1346400"/>
          </a:xfrm>
          <a:prstGeom prst="curvedConnector3">
            <a:avLst>
              <a:gd fmla="val 50000" name="adj1"/>
            </a:avLst>
          </a:prstGeom>
          <a:noFill/>
          <a:ln cap="flat" cmpd="sng" w="28575">
            <a:solidFill>
              <a:schemeClr val="accent2"/>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4" name="Shape 74"/>
        <p:cNvGrpSpPr/>
        <p:nvPr/>
      </p:nvGrpSpPr>
      <p:grpSpPr>
        <a:xfrm>
          <a:off x="0" y="0"/>
          <a:ext cx="0" cy="0"/>
          <a:chOff x="0" y="0"/>
          <a:chExt cx="0" cy="0"/>
        </a:xfrm>
      </p:grpSpPr>
      <p:sp>
        <p:nvSpPr>
          <p:cNvPr id="75" name="Google Shape;75;p47"/>
          <p:cNvSpPr txBox="1"/>
          <p:nvPr>
            <p:ph hasCustomPrompt="1" type="title"/>
          </p:nvPr>
        </p:nvSpPr>
        <p:spPr>
          <a:xfrm>
            <a:off x="713225" y="1497763"/>
            <a:ext cx="7717500" cy="1644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0"/>
              <a:buNone/>
              <a:defRPr sz="12000">
                <a:solidFill>
                  <a:schemeClr val="accent1"/>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76" name="Google Shape;76;p47"/>
          <p:cNvSpPr txBox="1"/>
          <p:nvPr>
            <p:ph idx="1" type="subTitle"/>
          </p:nvPr>
        </p:nvSpPr>
        <p:spPr>
          <a:xfrm>
            <a:off x="1514325" y="3278788"/>
            <a:ext cx="6120300" cy="3750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600"/>
              <a:buNone/>
              <a:defRPr sz="1600"/>
            </a:lvl1pPr>
            <a:lvl2pPr lvl="1" algn="ctr">
              <a:lnSpc>
                <a:spcPct val="115000"/>
              </a:lnSpc>
              <a:spcBef>
                <a:spcPts val="0"/>
              </a:spcBef>
              <a:spcAft>
                <a:spcPts val="0"/>
              </a:spcAft>
              <a:buSzPts val="1600"/>
              <a:buNone/>
              <a:defRPr sz="1600"/>
            </a:lvl2pPr>
            <a:lvl3pPr lvl="2" algn="ctr">
              <a:lnSpc>
                <a:spcPct val="115000"/>
              </a:lnSpc>
              <a:spcBef>
                <a:spcPts val="0"/>
              </a:spcBef>
              <a:spcAft>
                <a:spcPts val="0"/>
              </a:spcAft>
              <a:buSzPts val="1600"/>
              <a:buNone/>
              <a:defRPr sz="1600"/>
            </a:lvl3pPr>
            <a:lvl4pPr lvl="3" algn="ctr">
              <a:lnSpc>
                <a:spcPct val="115000"/>
              </a:lnSpc>
              <a:spcBef>
                <a:spcPts val="0"/>
              </a:spcBef>
              <a:spcAft>
                <a:spcPts val="0"/>
              </a:spcAft>
              <a:buSzPts val="1600"/>
              <a:buNone/>
              <a:defRPr sz="1600"/>
            </a:lvl4pPr>
            <a:lvl5pPr lvl="4" algn="ctr">
              <a:lnSpc>
                <a:spcPct val="115000"/>
              </a:lnSpc>
              <a:spcBef>
                <a:spcPts val="0"/>
              </a:spcBef>
              <a:spcAft>
                <a:spcPts val="0"/>
              </a:spcAft>
              <a:buSzPts val="1600"/>
              <a:buNone/>
              <a:defRPr sz="1600"/>
            </a:lvl5pPr>
            <a:lvl6pPr lvl="5" algn="ctr">
              <a:lnSpc>
                <a:spcPct val="115000"/>
              </a:lnSpc>
              <a:spcBef>
                <a:spcPts val="0"/>
              </a:spcBef>
              <a:spcAft>
                <a:spcPts val="0"/>
              </a:spcAft>
              <a:buSzPts val="1600"/>
              <a:buNone/>
              <a:defRPr sz="1600"/>
            </a:lvl6pPr>
            <a:lvl7pPr lvl="6" algn="ctr">
              <a:lnSpc>
                <a:spcPct val="115000"/>
              </a:lnSpc>
              <a:spcBef>
                <a:spcPts val="0"/>
              </a:spcBef>
              <a:spcAft>
                <a:spcPts val="0"/>
              </a:spcAft>
              <a:buSzPts val="1600"/>
              <a:buNone/>
              <a:defRPr sz="1600"/>
            </a:lvl7pPr>
            <a:lvl8pPr lvl="7" algn="ctr">
              <a:lnSpc>
                <a:spcPct val="115000"/>
              </a:lnSpc>
              <a:spcBef>
                <a:spcPts val="0"/>
              </a:spcBef>
              <a:spcAft>
                <a:spcPts val="0"/>
              </a:spcAft>
              <a:buSzPts val="1600"/>
              <a:buNone/>
              <a:defRPr sz="1600"/>
            </a:lvl8pPr>
            <a:lvl9pPr lvl="8" algn="ctr">
              <a:lnSpc>
                <a:spcPct val="115000"/>
              </a:lnSpc>
              <a:spcBef>
                <a:spcPts val="0"/>
              </a:spcBef>
              <a:spcAft>
                <a:spcPts val="0"/>
              </a:spcAft>
              <a:buSzPts val="1600"/>
              <a:buNone/>
              <a:defRPr sz="1600"/>
            </a:lvl9pPr>
          </a:lstStyle>
          <a:p/>
        </p:txBody>
      </p:sp>
      <p:cxnSp>
        <p:nvCxnSpPr>
          <p:cNvPr id="77" name="Google Shape;77;p47"/>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78" name="Google Shape;78;p47"/>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79" name="Google Shape;79;p47"/>
          <p:cNvCxnSpPr/>
          <p:nvPr/>
        </p:nvCxnSpPr>
        <p:spPr>
          <a:xfrm>
            <a:off x="-250225" y="4076450"/>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80" name="Google Shape;80;p47"/>
          <p:cNvCxnSpPr/>
          <p:nvPr/>
        </p:nvCxnSpPr>
        <p:spPr>
          <a:xfrm>
            <a:off x="7441150" y="-48375"/>
            <a:ext cx="1926900" cy="1161000"/>
          </a:xfrm>
          <a:prstGeom prst="curvedConnector3">
            <a:avLst>
              <a:gd fmla="val 50000" name="adj1"/>
            </a:avLst>
          </a:prstGeom>
          <a:noFill/>
          <a:ln cap="flat" cmpd="sng" w="28575">
            <a:solidFill>
              <a:schemeClr val="accent2"/>
            </a:solidFill>
            <a:prstDash val="solid"/>
            <a:round/>
            <a:headEnd len="sm" w="sm" type="none"/>
            <a:tailEnd len="sm" w="sm" type="none"/>
          </a:ln>
        </p:spPr>
      </p:cxnSp>
      <p:sp>
        <p:nvSpPr>
          <p:cNvPr id="81" name="Google Shape;81;p4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82" name="Shape 82"/>
        <p:cNvGrpSpPr/>
        <p:nvPr/>
      </p:nvGrpSpPr>
      <p:grpSpPr>
        <a:xfrm>
          <a:off x="0" y="0"/>
          <a:ext cx="0" cy="0"/>
          <a:chOff x="0" y="0"/>
          <a:chExt cx="0" cy="0"/>
        </a:xfrm>
      </p:grpSpPr>
      <p:sp>
        <p:nvSpPr>
          <p:cNvPr id="83" name="Google Shape;83;p4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CUSTOM">
    <p:spTree>
      <p:nvGrpSpPr>
        <p:cNvPr id="84" name="Shape 84"/>
        <p:cNvGrpSpPr/>
        <p:nvPr/>
      </p:nvGrpSpPr>
      <p:grpSpPr>
        <a:xfrm>
          <a:off x="0" y="0"/>
          <a:ext cx="0" cy="0"/>
          <a:chOff x="0" y="0"/>
          <a:chExt cx="0" cy="0"/>
        </a:xfrm>
      </p:grpSpPr>
      <p:sp>
        <p:nvSpPr>
          <p:cNvPr id="85" name="Google Shape;85;p49"/>
          <p:cNvSpPr txBox="1"/>
          <p:nvPr>
            <p:ph type="title"/>
          </p:nvPr>
        </p:nvSpPr>
        <p:spPr>
          <a:xfrm>
            <a:off x="713225" y="445025"/>
            <a:ext cx="3583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6" name="Google Shape;86;p49"/>
          <p:cNvSpPr txBox="1"/>
          <p:nvPr>
            <p:ph idx="1" type="subTitle"/>
          </p:nvPr>
        </p:nvSpPr>
        <p:spPr>
          <a:xfrm>
            <a:off x="5001000" y="1942925"/>
            <a:ext cx="2486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b="1" sz="2100"/>
            </a:lvl2pPr>
            <a:lvl3pPr lvl="2" algn="ctr">
              <a:lnSpc>
                <a:spcPct val="115000"/>
              </a:lnSpc>
              <a:spcBef>
                <a:spcPts val="0"/>
              </a:spcBef>
              <a:spcAft>
                <a:spcPts val="0"/>
              </a:spcAft>
              <a:buSzPts val="2100"/>
              <a:buNone/>
              <a:defRPr b="1" sz="2100"/>
            </a:lvl3pPr>
            <a:lvl4pPr lvl="3" algn="ctr">
              <a:lnSpc>
                <a:spcPct val="115000"/>
              </a:lnSpc>
              <a:spcBef>
                <a:spcPts val="0"/>
              </a:spcBef>
              <a:spcAft>
                <a:spcPts val="0"/>
              </a:spcAft>
              <a:buSzPts val="2100"/>
              <a:buNone/>
              <a:defRPr b="1" sz="2100"/>
            </a:lvl4pPr>
            <a:lvl5pPr lvl="4" algn="ctr">
              <a:lnSpc>
                <a:spcPct val="115000"/>
              </a:lnSpc>
              <a:spcBef>
                <a:spcPts val="0"/>
              </a:spcBef>
              <a:spcAft>
                <a:spcPts val="0"/>
              </a:spcAft>
              <a:buSzPts val="2100"/>
              <a:buNone/>
              <a:defRPr b="1" sz="2100"/>
            </a:lvl5pPr>
            <a:lvl6pPr lvl="5" algn="ctr">
              <a:lnSpc>
                <a:spcPct val="115000"/>
              </a:lnSpc>
              <a:spcBef>
                <a:spcPts val="0"/>
              </a:spcBef>
              <a:spcAft>
                <a:spcPts val="0"/>
              </a:spcAft>
              <a:buSzPts val="2100"/>
              <a:buNone/>
              <a:defRPr b="1" sz="2100"/>
            </a:lvl6pPr>
            <a:lvl7pPr lvl="6" algn="ctr">
              <a:lnSpc>
                <a:spcPct val="115000"/>
              </a:lnSpc>
              <a:spcBef>
                <a:spcPts val="0"/>
              </a:spcBef>
              <a:spcAft>
                <a:spcPts val="0"/>
              </a:spcAft>
              <a:buSzPts val="2100"/>
              <a:buNone/>
              <a:defRPr b="1" sz="2100"/>
            </a:lvl7pPr>
            <a:lvl8pPr lvl="7" algn="ctr">
              <a:lnSpc>
                <a:spcPct val="115000"/>
              </a:lnSpc>
              <a:spcBef>
                <a:spcPts val="0"/>
              </a:spcBef>
              <a:spcAft>
                <a:spcPts val="0"/>
              </a:spcAft>
              <a:buSzPts val="2100"/>
              <a:buNone/>
              <a:defRPr b="1" sz="2100"/>
            </a:lvl8pPr>
            <a:lvl9pPr lvl="8" algn="ctr">
              <a:lnSpc>
                <a:spcPct val="115000"/>
              </a:lnSpc>
              <a:spcBef>
                <a:spcPts val="0"/>
              </a:spcBef>
              <a:spcAft>
                <a:spcPts val="0"/>
              </a:spcAft>
              <a:buSzPts val="2100"/>
              <a:buNone/>
              <a:defRPr b="1" sz="2100"/>
            </a:lvl9pPr>
          </a:lstStyle>
          <a:p/>
        </p:txBody>
      </p:sp>
      <p:sp>
        <p:nvSpPr>
          <p:cNvPr id="87" name="Google Shape;87;p49"/>
          <p:cNvSpPr txBox="1"/>
          <p:nvPr>
            <p:ph idx="2" type="subTitle"/>
          </p:nvPr>
        </p:nvSpPr>
        <p:spPr>
          <a:xfrm>
            <a:off x="5001000" y="2255100"/>
            <a:ext cx="24861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88" name="Google Shape;88;p49"/>
          <p:cNvSpPr txBox="1"/>
          <p:nvPr>
            <p:ph idx="3" type="subTitle"/>
          </p:nvPr>
        </p:nvSpPr>
        <p:spPr>
          <a:xfrm>
            <a:off x="1655200" y="1942925"/>
            <a:ext cx="2486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b="1" sz="2100"/>
            </a:lvl2pPr>
            <a:lvl3pPr lvl="2" algn="ctr">
              <a:lnSpc>
                <a:spcPct val="115000"/>
              </a:lnSpc>
              <a:spcBef>
                <a:spcPts val="0"/>
              </a:spcBef>
              <a:spcAft>
                <a:spcPts val="0"/>
              </a:spcAft>
              <a:buSzPts val="2100"/>
              <a:buNone/>
              <a:defRPr b="1" sz="2100"/>
            </a:lvl3pPr>
            <a:lvl4pPr lvl="3" algn="ctr">
              <a:lnSpc>
                <a:spcPct val="115000"/>
              </a:lnSpc>
              <a:spcBef>
                <a:spcPts val="0"/>
              </a:spcBef>
              <a:spcAft>
                <a:spcPts val="0"/>
              </a:spcAft>
              <a:buSzPts val="2100"/>
              <a:buNone/>
              <a:defRPr b="1" sz="2100"/>
            </a:lvl4pPr>
            <a:lvl5pPr lvl="4" algn="ctr">
              <a:lnSpc>
                <a:spcPct val="115000"/>
              </a:lnSpc>
              <a:spcBef>
                <a:spcPts val="0"/>
              </a:spcBef>
              <a:spcAft>
                <a:spcPts val="0"/>
              </a:spcAft>
              <a:buSzPts val="2100"/>
              <a:buNone/>
              <a:defRPr b="1" sz="2100"/>
            </a:lvl5pPr>
            <a:lvl6pPr lvl="5" algn="ctr">
              <a:lnSpc>
                <a:spcPct val="115000"/>
              </a:lnSpc>
              <a:spcBef>
                <a:spcPts val="0"/>
              </a:spcBef>
              <a:spcAft>
                <a:spcPts val="0"/>
              </a:spcAft>
              <a:buSzPts val="2100"/>
              <a:buNone/>
              <a:defRPr b="1" sz="2100"/>
            </a:lvl6pPr>
            <a:lvl7pPr lvl="6" algn="ctr">
              <a:lnSpc>
                <a:spcPct val="115000"/>
              </a:lnSpc>
              <a:spcBef>
                <a:spcPts val="0"/>
              </a:spcBef>
              <a:spcAft>
                <a:spcPts val="0"/>
              </a:spcAft>
              <a:buSzPts val="2100"/>
              <a:buNone/>
              <a:defRPr b="1" sz="2100"/>
            </a:lvl7pPr>
            <a:lvl8pPr lvl="7" algn="ctr">
              <a:lnSpc>
                <a:spcPct val="115000"/>
              </a:lnSpc>
              <a:spcBef>
                <a:spcPts val="0"/>
              </a:spcBef>
              <a:spcAft>
                <a:spcPts val="0"/>
              </a:spcAft>
              <a:buSzPts val="2100"/>
              <a:buNone/>
              <a:defRPr b="1" sz="2100"/>
            </a:lvl8pPr>
            <a:lvl9pPr lvl="8" algn="ctr">
              <a:lnSpc>
                <a:spcPct val="115000"/>
              </a:lnSpc>
              <a:spcBef>
                <a:spcPts val="0"/>
              </a:spcBef>
              <a:spcAft>
                <a:spcPts val="0"/>
              </a:spcAft>
              <a:buSzPts val="2100"/>
              <a:buNone/>
              <a:defRPr b="1" sz="2100"/>
            </a:lvl9pPr>
          </a:lstStyle>
          <a:p/>
        </p:txBody>
      </p:sp>
      <p:sp>
        <p:nvSpPr>
          <p:cNvPr id="89" name="Google Shape;89;p49"/>
          <p:cNvSpPr txBox="1"/>
          <p:nvPr>
            <p:ph idx="4" type="subTitle"/>
          </p:nvPr>
        </p:nvSpPr>
        <p:spPr>
          <a:xfrm>
            <a:off x="1655200" y="2255100"/>
            <a:ext cx="24861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0" name="Google Shape;90;p49"/>
          <p:cNvSpPr txBox="1"/>
          <p:nvPr>
            <p:ph idx="5" type="subTitle"/>
          </p:nvPr>
        </p:nvSpPr>
        <p:spPr>
          <a:xfrm>
            <a:off x="5001000" y="3723950"/>
            <a:ext cx="2486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b="1" sz="2100"/>
            </a:lvl2pPr>
            <a:lvl3pPr lvl="2" algn="ctr">
              <a:lnSpc>
                <a:spcPct val="115000"/>
              </a:lnSpc>
              <a:spcBef>
                <a:spcPts val="0"/>
              </a:spcBef>
              <a:spcAft>
                <a:spcPts val="0"/>
              </a:spcAft>
              <a:buSzPts val="2100"/>
              <a:buNone/>
              <a:defRPr b="1" sz="2100"/>
            </a:lvl3pPr>
            <a:lvl4pPr lvl="3" algn="ctr">
              <a:lnSpc>
                <a:spcPct val="115000"/>
              </a:lnSpc>
              <a:spcBef>
                <a:spcPts val="0"/>
              </a:spcBef>
              <a:spcAft>
                <a:spcPts val="0"/>
              </a:spcAft>
              <a:buSzPts val="2100"/>
              <a:buNone/>
              <a:defRPr b="1" sz="2100"/>
            </a:lvl4pPr>
            <a:lvl5pPr lvl="4" algn="ctr">
              <a:lnSpc>
                <a:spcPct val="115000"/>
              </a:lnSpc>
              <a:spcBef>
                <a:spcPts val="0"/>
              </a:spcBef>
              <a:spcAft>
                <a:spcPts val="0"/>
              </a:spcAft>
              <a:buSzPts val="2100"/>
              <a:buNone/>
              <a:defRPr b="1" sz="2100"/>
            </a:lvl5pPr>
            <a:lvl6pPr lvl="5" algn="ctr">
              <a:lnSpc>
                <a:spcPct val="115000"/>
              </a:lnSpc>
              <a:spcBef>
                <a:spcPts val="0"/>
              </a:spcBef>
              <a:spcAft>
                <a:spcPts val="0"/>
              </a:spcAft>
              <a:buSzPts val="2100"/>
              <a:buNone/>
              <a:defRPr b="1" sz="2100"/>
            </a:lvl6pPr>
            <a:lvl7pPr lvl="6" algn="ctr">
              <a:lnSpc>
                <a:spcPct val="115000"/>
              </a:lnSpc>
              <a:spcBef>
                <a:spcPts val="0"/>
              </a:spcBef>
              <a:spcAft>
                <a:spcPts val="0"/>
              </a:spcAft>
              <a:buSzPts val="2100"/>
              <a:buNone/>
              <a:defRPr b="1" sz="2100"/>
            </a:lvl7pPr>
            <a:lvl8pPr lvl="7" algn="ctr">
              <a:lnSpc>
                <a:spcPct val="115000"/>
              </a:lnSpc>
              <a:spcBef>
                <a:spcPts val="0"/>
              </a:spcBef>
              <a:spcAft>
                <a:spcPts val="0"/>
              </a:spcAft>
              <a:buSzPts val="2100"/>
              <a:buNone/>
              <a:defRPr b="1" sz="2100"/>
            </a:lvl8pPr>
            <a:lvl9pPr lvl="8" algn="ctr">
              <a:lnSpc>
                <a:spcPct val="115000"/>
              </a:lnSpc>
              <a:spcBef>
                <a:spcPts val="0"/>
              </a:spcBef>
              <a:spcAft>
                <a:spcPts val="0"/>
              </a:spcAft>
              <a:buSzPts val="2100"/>
              <a:buNone/>
              <a:defRPr b="1" sz="2100"/>
            </a:lvl9pPr>
          </a:lstStyle>
          <a:p/>
        </p:txBody>
      </p:sp>
      <p:sp>
        <p:nvSpPr>
          <p:cNvPr id="91" name="Google Shape;91;p49"/>
          <p:cNvSpPr txBox="1"/>
          <p:nvPr>
            <p:ph idx="6" type="subTitle"/>
          </p:nvPr>
        </p:nvSpPr>
        <p:spPr>
          <a:xfrm>
            <a:off x="5001000" y="4036125"/>
            <a:ext cx="24861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2" name="Google Shape;92;p49"/>
          <p:cNvSpPr txBox="1"/>
          <p:nvPr>
            <p:ph idx="7" type="subTitle"/>
          </p:nvPr>
        </p:nvSpPr>
        <p:spPr>
          <a:xfrm>
            <a:off x="1655200" y="3723950"/>
            <a:ext cx="2486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2400">
                <a:latin typeface="Vidaloka"/>
                <a:ea typeface="Vidaloka"/>
                <a:cs typeface="Vidaloka"/>
                <a:sym typeface="Vidaloka"/>
              </a:defRPr>
            </a:lvl1pPr>
            <a:lvl2pPr lvl="1" algn="ctr">
              <a:lnSpc>
                <a:spcPct val="115000"/>
              </a:lnSpc>
              <a:spcBef>
                <a:spcPts val="0"/>
              </a:spcBef>
              <a:spcAft>
                <a:spcPts val="0"/>
              </a:spcAft>
              <a:buSzPts val="2100"/>
              <a:buNone/>
              <a:defRPr b="1" sz="2100"/>
            </a:lvl2pPr>
            <a:lvl3pPr lvl="2" algn="ctr">
              <a:lnSpc>
                <a:spcPct val="115000"/>
              </a:lnSpc>
              <a:spcBef>
                <a:spcPts val="0"/>
              </a:spcBef>
              <a:spcAft>
                <a:spcPts val="0"/>
              </a:spcAft>
              <a:buSzPts val="2100"/>
              <a:buNone/>
              <a:defRPr b="1" sz="2100"/>
            </a:lvl3pPr>
            <a:lvl4pPr lvl="3" algn="ctr">
              <a:lnSpc>
                <a:spcPct val="115000"/>
              </a:lnSpc>
              <a:spcBef>
                <a:spcPts val="0"/>
              </a:spcBef>
              <a:spcAft>
                <a:spcPts val="0"/>
              </a:spcAft>
              <a:buSzPts val="2100"/>
              <a:buNone/>
              <a:defRPr b="1" sz="2100"/>
            </a:lvl4pPr>
            <a:lvl5pPr lvl="4" algn="ctr">
              <a:lnSpc>
                <a:spcPct val="115000"/>
              </a:lnSpc>
              <a:spcBef>
                <a:spcPts val="0"/>
              </a:spcBef>
              <a:spcAft>
                <a:spcPts val="0"/>
              </a:spcAft>
              <a:buSzPts val="2100"/>
              <a:buNone/>
              <a:defRPr b="1" sz="2100"/>
            </a:lvl5pPr>
            <a:lvl6pPr lvl="5" algn="ctr">
              <a:lnSpc>
                <a:spcPct val="115000"/>
              </a:lnSpc>
              <a:spcBef>
                <a:spcPts val="0"/>
              </a:spcBef>
              <a:spcAft>
                <a:spcPts val="0"/>
              </a:spcAft>
              <a:buSzPts val="2100"/>
              <a:buNone/>
              <a:defRPr b="1" sz="2100"/>
            </a:lvl6pPr>
            <a:lvl7pPr lvl="6" algn="ctr">
              <a:lnSpc>
                <a:spcPct val="115000"/>
              </a:lnSpc>
              <a:spcBef>
                <a:spcPts val="0"/>
              </a:spcBef>
              <a:spcAft>
                <a:spcPts val="0"/>
              </a:spcAft>
              <a:buSzPts val="2100"/>
              <a:buNone/>
              <a:defRPr b="1" sz="2100"/>
            </a:lvl7pPr>
            <a:lvl8pPr lvl="7" algn="ctr">
              <a:lnSpc>
                <a:spcPct val="115000"/>
              </a:lnSpc>
              <a:spcBef>
                <a:spcPts val="0"/>
              </a:spcBef>
              <a:spcAft>
                <a:spcPts val="0"/>
              </a:spcAft>
              <a:buSzPts val="2100"/>
              <a:buNone/>
              <a:defRPr b="1" sz="2100"/>
            </a:lvl8pPr>
            <a:lvl9pPr lvl="8" algn="ctr">
              <a:lnSpc>
                <a:spcPct val="115000"/>
              </a:lnSpc>
              <a:spcBef>
                <a:spcPts val="0"/>
              </a:spcBef>
              <a:spcAft>
                <a:spcPts val="0"/>
              </a:spcAft>
              <a:buSzPts val="2100"/>
              <a:buNone/>
              <a:defRPr b="1" sz="2100"/>
            </a:lvl9pPr>
          </a:lstStyle>
          <a:p/>
        </p:txBody>
      </p:sp>
      <p:sp>
        <p:nvSpPr>
          <p:cNvPr id="93" name="Google Shape;93;p49"/>
          <p:cNvSpPr txBox="1"/>
          <p:nvPr>
            <p:ph idx="8" type="subTitle"/>
          </p:nvPr>
        </p:nvSpPr>
        <p:spPr>
          <a:xfrm>
            <a:off x="1655250" y="4036125"/>
            <a:ext cx="24861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4" name="Google Shape;94;p49"/>
          <p:cNvSpPr txBox="1"/>
          <p:nvPr>
            <p:ph idx="9" type="title"/>
          </p:nvPr>
        </p:nvSpPr>
        <p:spPr>
          <a:xfrm>
            <a:off x="2378650" y="1303588"/>
            <a:ext cx="1039200" cy="667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p:txBody>
      </p:sp>
      <p:sp>
        <p:nvSpPr>
          <p:cNvPr id="95" name="Google Shape;95;p49"/>
          <p:cNvSpPr txBox="1"/>
          <p:nvPr>
            <p:ph idx="13" type="title"/>
          </p:nvPr>
        </p:nvSpPr>
        <p:spPr>
          <a:xfrm>
            <a:off x="5724450" y="1303588"/>
            <a:ext cx="1039200" cy="667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p:txBody>
      </p:sp>
      <p:sp>
        <p:nvSpPr>
          <p:cNvPr id="96" name="Google Shape;96;p49"/>
          <p:cNvSpPr txBox="1"/>
          <p:nvPr>
            <p:ph idx="14" type="title"/>
          </p:nvPr>
        </p:nvSpPr>
        <p:spPr>
          <a:xfrm>
            <a:off x="2378700" y="3082738"/>
            <a:ext cx="1039200" cy="667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p:txBody>
      </p:sp>
      <p:sp>
        <p:nvSpPr>
          <p:cNvPr id="97" name="Google Shape;97;p49"/>
          <p:cNvSpPr txBox="1"/>
          <p:nvPr>
            <p:ph idx="15" type="title"/>
          </p:nvPr>
        </p:nvSpPr>
        <p:spPr>
          <a:xfrm>
            <a:off x="5724450" y="3082738"/>
            <a:ext cx="1039200" cy="667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2"/>
              </a:buClr>
              <a:buSzPts val="4000"/>
              <a:buNone/>
              <a:defRPr sz="3800">
                <a:solidFill>
                  <a:schemeClr val="accent1"/>
                </a:solidFill>
              </a:defRPr>
            </a:lvl1pPr>
            <a:lvl2pPr lvl="1" algn="ctr">
              <a:lnSpc>
                <a:spcPct val="100000"/>
              </a:lnSpc>
              <a:spcBef>
                <a:spcPts val="0"/>
              </a:spcBef>
              <a:spcAft>
                <a:spcPts val="0"/>
              </a:spcAft>
              <a:buClr>
                <a:schemeClr val="dk2"/>
              </a:buClr>
              <a:buSzPts val="4000"/>
              <a:buNone/>
              <a:defRPr sz="4000">
                <a:solidFill>
                  <a:schemeClr val="dk2"/>
                </a:solidFill>
              </a:defRPr>
            </a:lvl2pPr>
            <a:lvl3pPr lvl="2" algn="ctr">
              <a:lnSpc>
                <a:spcPct val="100000"/>
              </a:lnSpc>
              <a:spcBef>
                <a:spcPts val="0"/>
              </a:spcBef>
              <a:spcAft>
                <a:spcPts val="0"/>
              </a:spcAft>
              <a:buClr>
                <a:schemeClr val="dk2"/>
              </a:buClr>
              <a:buSzPts val="4000"/>
              <a:buNone/>
              <a:defRPr sz="4000">
                <a:solidFill>
                  <a:schemeClr val="dk2"/>
                </a:solidFill>
              </a:defRPr>
            </a:lvl3pPr>
            <a:lvl4pPr lvl="3" algn="ctr">
              <a:lnSpc>
                <a:spcPct val="100000"/>
              </a:lnSpc>
              <a:spcBef>
                <a:spcPts val="0"/>
              </a:spcBef>
              <a:spcAft>
                <a:spcPts val="0"/>
              </a:spcAft>
              <a:buClr>
                <a:schemeClr val="dk2"/>
              </a:buClr>
              <a:buSzPts val="4000"/>
              <a:buNone/>
              <a:defRPr sz="4000">
                <a:solidFill>
                  <a:schemeClr val="dk2"/>
                </a:solidFill>
              </a:defRPr>
            </a:lvl4pPr>
            <a:lvl5pPr lvl="4" algn="ctr">
              <a:lnSpc>
                <a:spcPct val="100000"/>
              </a:lnSpc>
              <a:spcBef>
                <a:spcPts val="0"/>
              </a:spcBef>
              <a:spcAft>
                <a:spcPts val="0"/>
              </a:spcAft>
              <a:buClr>
                <a:schemeClr val="dk2"/>
              </a:buClr>
              <a:buSzPts val="4000"/>
              <a:buNone/>
              <a:defRPr sz="4000">
                <a:solidFill>
                  <a:schemeClr val="dk2"/>
                </a:solidFill>
              </a:defRPr>
            </a:lvl5pPr>
            <a:lvl6pPr lvl="5" algn="ctr">
              <a:lnSpc>
                <a:spcPct val="100000"/>
              </a:lnSpc>
              <a:spcBef>
                <a:spcPts val="0"/>
              </a:spcBef>
              <a:spcAft>
                <a:spcPts val="0"/>
              </a:spcAft>
              <a:buClr>
                <a:schemeClr val="dk2"/>
              </a:buClr>
              <a:buSzPts val="4000"/>
              <a:buNone/>
              <a:defRPr sz="4000">
                <a:solidFill>
                  <a:schemeClr val="dk2"/>
                </a:solidFill>
              </a:defRPr>
            </a:lvl6pPr>
            <a:lvl7pPr lvl="6" algn="ctr">
              <a:lnSpc>
                <a:spcPct val="100000"/>
              </a:lnSpc>
              <a:spcBef>
                <a:spcPts val="0"/>
              </a:spcBef>
              <a:spcAft>
                <a:spcPts val="0"/>
              </a:spcAft>
              <a:buClr>
                <a:schemeClr val="dk2"/>
              </a:buClr>
              <a:buSzPts val="4000"/>
              <a:buNone/>
              <a:defRPr sz="4000">
                <a:solidFill>
                  <a:schemeClr val="dk2"/>
                </a:solidFill>
              </a:defRPr>
            </a:lvl7pPr>
            <a:lvl8pPr lvl="7" algn="ctr">
              <a:lnSpc>
                <a:spcPct val="100000"/>
              </a:lnSpc>
              <a:spcBef>
                <a:spcPts val="0"/>
              </a:spcBef>
              <a:spcAft>
                <a:spcPts val="0"/>
              </a:spcAft>
              <a:buClr>
                <a:schemeClr val="dk2"/>
              </a:buClr>
              <a:buSzPts val="4000"/>
              <a:buNone/>
              <a:defRPr sz="4000">
                <a:solidFill>
                  <a:schemeClr val="dk2"/>
                </a:solidFill>
              </a:defRPr>
            </a:lvl8pPr>
            <a:lvl9pPr lvl="8" algn="ctr">
              <a:lnSpc>
                <a:spcPct val="100000"/>
              </a:lnSpc>
              <a:spcBef>
                <a:spcPts val="0"/>
              </a:spcBef>
              <a:spcAft>
                <a:spcPts val="0"/>
              </a:spcAft>
              <a:buClr>
                <a:schemeClr val="dk2"/>
              </a:buClr>
              <a:buSzPts val="4000"/>
              <a:buNone/>
              <a:defRPr sz="4000">
                <a:solidFill>
                  <a:schemeClr val="dk2"/>
                </a:solidFill>
              </a:defRPr>
            </a:lvl9pPr>
          </a:lstStyle>
          <a:p/>
        </p:txBody>
      </p:sp>
      <p:cxnSp>
        <p:nvCxnSpPr>
          <p:cNvPr id="98" name="Google Shape;98;p49"/>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99" name="Google Shape;99;p49"/>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sp>
        <p:nvSpPr>
          <p:cNvPr id="100" name="Google Shape;100;p4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spTree>
      <p:nvGrpSpPr>
        <p:cNvPr id="101" name="Shape 101"/>
        <p:cNvGrpSpPr/>
        <p:nvPr/>
      </p:nvGrpSpPr>
      <p:grpSpPr>
        <a:xfrm>
          <a:off x="0" y="0"/>
          <a:ext cx="0" cy="0"/>
          <a:chOff x="0" y="0"/>
          <a:chExt cx="0" cy="0"/>
        </a:xfrm>
      </p:grpSpPr>
      <p:sp>
        <p:nvSpPr>
          <p:cNvPr id="102" name="Google Shape;102;p50"/>
          <p:cNvSpPr txBox="1"/>
          <p:nvPr>
            <p:ph type="title"/>
          </p:nvPr>
        </p:nvSpPr>
        <p:spPr>
          <a:xfrm>
            <a:off x="2410500" y="2932775"/>
            <a:ext cx="4323000" cy="497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a:lvl1pPr>
            <a:lvl2pPr lvl="1" algn="ctr">
              <a:lnSpc>
                <a:spcPct val="100000"/>
              </a:lnSpc>
              <a:spcBef>
                <a:spcPts val="0"/>
              </a:spcBef>
              <a:spcAft>
                <a:spcPts val="0"/>
              </a:spcAft>
              <a:buSzPts val="4800"/>
              <a:buFont typeface="Arial"/>
              <a:buNone/>
              <a:defRPr sz="4800">
                <a:latin typeface="Arial"/>
                <a:ea typeface="Arial"/>
                <a:cs typeface="Arial"/>
                <a:sym typeface="Arial"/>
              </a:defRPr>
            </a:lvl2pPr>
            <a:lvl3pPr lvl="2" algn="ctr">
              <a:lnSpc>
                <a:spcPct val="100000"/>
              </a:lnSpc>
              <a:spcBef>
                <a:spcPts val="0"/>
              </a:spcBef>
              <a:spcAft>
                <a:spcPts val="0"/>
              </a:spcAft>
              <a:buSzPts val="4800"/>
              <a:buFont typeface="Arial"/>
              <a:buNone/>
              <a:defRPr sz="4800">
                <a:latin typeface="Arial"/>
                <a:ea typeface="Arial"/>
                <a:cs typeface="Arial"/>
                <a:sym typeface="Arial"/>
              </a:defRPr>
            </a:lvl3pPr>
            <a:lvl4pPr lvl="3" algn="ctr">
              <a:lnSpc>
                <a:spcPct val="100000"/>
              </a:lnSpc>
              <a:spcBef>
                <a:spcPts val="0"/>
              </a:spcBef>
              <a:spcAft>
                <a:spcPts val="0"/>
              </a:spcAft>
              <a:buSzPts val="4800"/>
              <a:buFont typeface="Arial"/>
              <a:buNone/>
              <a:defRPr sz="4800">
                <a:latin typeface="Arial"/>
                <a:ea typeface="Arial"/>
                <a:cs typeface="Arial"/>
                <a:sym typeface="Arial"/>
              </a:defRPr>
            </a:lvl4pPr>
            <a:lvl5pPr lvl="4" algn="ctr">
              <a:lnSpc>
                <a:spcPct val="100000"/>
              </a:lnSpc>
              <a:spcBef>
                <a:spcPts val="0"/>
              </a:spcBef>
              <a:spcAft>
                <a:spcPts val="0"/>
              </a:spcAft>
              <a:buSzPts val="4800"/>
              <a:buFont typeface="Arial"/>
              <a:buNone/>
              <a:defRPr sz="4800">
                <a:latin typeface="Arial"/>
                <a:ea typeface="Arial"/>
                <a:cs typeface="Arial"/>
                <a:sym typeface="Arial"/>
              </a:defRPr>
            </a:lvl5pPr>
            <a:lvl6pPr lvl="5" algn="ctr">
              <a:lnSpc>
                <a:spcPct val="100000"/>
              </a:lnSpc>
              <a:spcBef>
                <a:spcPts val="0"/>
              </a:spcBef>
              <a:spcAft>
                <a:spcPts val="0"/>
              </a:spcAft>
              <a:buSzPts val="4800"/>
              <a:buFont typeface="Arial"/>
              <a:buNone/>
              <a:defRPr sz="4800">
                <a:latin typeface="Arial"/>
                <a:ea typeface="Arial"/>
                <a:cs typeface="Arial"/>
                <a:sym typeface="Arial"/>
              </a:defRPr>
            </a:lvl6pPr>
            <a:lvl7pPr lvl="6" algn="ctr">
              <a:lnSpc>
                <a:spcPct val="100000"/>
              </a:lnSpc>
              <a:spcBef>
                <a:spcPts val="0"/>
              </a:spcBef>
              <a:spcAft>
                <a:spcPts val="0"/>
              </a:spcAft>
              <a:buSzPts val="4800"/>
              <a:buFont typeface="Arial"/>
              <a:buNone/>
              <a:defRPr sz="4800">
                <a:latin typeface="Arial"/>
                <a:ea typeface="Arial"/>
                <a:cs typeface="Arial"/>
                <a:sym typeface="Arial"/>
              </a:defRPr>
            </a:lvl7pPr>
            <a:lvl8pPr lvl="7" algn="ctr">
              <a:lnSpc>
                <a:spcPct val="100000"/>
              </a:lnSpc>
              <a:spcBef>
                <a:spcPts val="0"/>
              </a:spcBef>
              <a:spcAft>
                <a:spcPts val="0"/>
              </a:spcAft>
              <a:buSzPts val="4800"/>
              <a:buFont typeface="Arial"/>
              <a:buNone/>
              <a:defRPr sz="4800">
                <a:latin typeface="Arial"/>
                <a:ea typeface="Arial"/>
                <a:cs typeface="Arial"/>
                <a:sym typeface="Arial"/>
              </a:defRPr>
            </a:lvl8pPr>
            <a:lvl9pPr lvl="8" algn="ctr">
              <a:lnSpc>
                <a:spcPct val="100000"/>
              </a:lnSpc>
              <a:spcBef>
                <a:spcPts val="0"/>
              </a:spcBef>
              <a:spcAft>
                <a:spcPts val="0"/>
              </a:spcAft>
              <a:buSzPts val="4800"/>
              <a:buFont typeface="Arial"/>
              <a:buNone/>
              <a:defRPr sz="4800">
                <a:latin typeface="Arial"/>
                <a:ea typeface="Arial"/>
                <a:cs typeface="Arial"/>
                <a:sym typeface="Arial"/>
              </a:defRPr>
            </a:lvl9pPr>
          </a:lstStyle>
          <a:p/>
        </p:txBody>
      </p:sp>
      <p:sp>
        <p:nvSpPr>
          <p:cNvPr id="103" name="Google Shape;103;p50"/>
          <p:cNvSpPr txBox="1"/>
          <p:nvPr>
            <p:ph idx="1" type="subTitle"/>
          </p:nvPr>
        </p:nvSpPr>
        <p:spPr>
          <a:xfrm>
            <a:off x="1842900" y="1661963"/>
            <a:ext cx="5458200" cy="997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20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cxnSp>
        <p:nvCxnSpPr>
          <p:cNvPr id="104" name="Google Shape;104;p50"/>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05" name="Google Shape;105;p50"/>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sp>
        <p:nvSpPr>
          <p:cNvPr id="106" name="Google Shape;106;p5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3">
    <p:spTree>
      <p:nvGrpSpPr>
        <p:cNvPr id="107" name="Shape 107"/>
        <p:cNvGrpSpPr/>
        <p:nvPr/>
      </p:nvGrpSpPr>
      <p:grpSpPr>
        <a:xfrm>
          <a:off x="0" y="0"/>
          <a:ext cx="0" cy="0"/>
          <a:chOff x="0" y="0"/>
          <a:chExt cx="0" cy="0"/>
        </a:xfrm>
      </p:grpSpPr>
      <p:sp>
        <p:nvSpPr>
          <p:cNvPr id="108" name="Google Shape;108;p51"/>
          <p:cNvSpPr txBox="1"/>
          <p:nvPr>
            <p:ph type="title"/>
          </p:nvPr>
        </p:nvSpPr>
        <p:spPr>
          <a:xfrm>
            <a:off x="1994850" y="1697488"/>
            <a:ext cx="5154300" cy="112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9000"/>
              <a:buNone/>
              <a:defRPr sz="9000"/>
            </a:lvl1pPr>
            <a:lvl2pPr lvl="1" algn="ctr">
              <a:lnSpc>
                <a:spcPct val="100000"/>
              </a:lnSpc>
              <a:spcBef>
                <a:spcPts val="0"/>
              </a:spcBef>
              <a:spcAft>
                <a:spcPts val="0"/>
              </a:spcAft>
              <a:buSzPts val="9000"/>
              <a:buNone/>
              <a:defRPr sz="9000"/>
            </a:lvl2pPr>
            <a:lvl3pPr lvl="2" algn="ctr">
              <a:lnSpc>
                <a:spcPct val="100000"/>
              </a:lnSpc>
              <a:spcBef>
                <a:spcPts val="0"/>
              </a:spcBef>
              <a:spcAft>
                <a:spcPts val="0"/>
              </a:spcAft>
              <a:buSzPts val="9000"/>
              <a:buNone/>
              <a:defRPr sz="9000"/>
            </a:lvl3pPr>
            <a:lvl4pPr lvl="3" algn="ctr">
              <a:lnSpc>
                <a:spcPct val="100000"/>
              </a:lnSpc>
              <a:spcBef>
                <a:spcPts val="0"/>
              </a:spcBef>
              <a:spcAft>
                <a:spcPts val="0"/>
              </a:spcAft>
              <a:buSzPts val="9000"/>
              <a:buNone/>
              <a:defRPr sz="9000"/>
            </a:lvl4pPr>
            <a:lvl5pPr lvl="4" algn="ctr">
              <a:lnSpc>
                <a:spcPct val="100000"/>
              </a:lnSpc>
              <a:spcBef>
                <a:spcPts val="0"/>
              </a:spcBef>
              <a:spcAft>
                <a:spcPts val="0"/>
              </a:spcAft>
              <a:buSzPts val="9000"/>
              <a:buNone/>
              <a:defRPr sz="9000"/>
            </a:lvl5pPr>
            <a:lvl6pPr lvl="5" algn="ctr">
              <a:lnSpc>
                <a:spcPct val="100000"/>
              </a:lnSpc>
              <a:spcBef>
                <a:spcPts val="0"/>
              </a:spcBef>
              <a:spcAft>
                <a:spcPts val="0"/>
              </a:spcAft>
              <a:buSzPts val="9000"/>
              <a:buNone/>
              <a:defRPr sz="9000"/>
            </a:lvl6pPr>
            <a:lvl7pPr lvl="6" algn="ctr">
              <a:lnSpc>
                <a:spcPct val="100000"/>
              </a:lnSpc>
              <a:spcBef>
                <a:spcPts val="0"/>
              </a:spcBef>
              <a:spcAft>
                <a:spcPts val="0"/>
              </a:spcAft>
              <a:buSzPts val="9000"/>
              <a:buNone/>
              <a:defRPr sz="9000"/>
            </a:lvl7pPr>
            <a:lvl8pPr lvl="7" algn="ctr">
              <a:lnSpc>
                <a:spcPct val="100000"/>
              </a:lnSpc>
              <a:spcBef>
                <a:spcPts val="0"/>
              </a:spcBef>
              <a:spcAft>
                <a:spcPts val="0"/>
              </a:spcAft>
              <a:buSzPts val="9000"/>
              <a:buNone/>
              <a:defRPr sz="9000"/>
            </a:lvl8pPr>
            <a:lvl9pPr lvl="8" algn="ctr">
              <a:lnSpc>
                <a:spcPct val="100000"/>
              </a:lnSpc>
              <a:spcBef>
                <a:spcPts val="0"/>
              </a:spcBef>
              <a:spcAft>
                <a:spcPts val="0"/>
              </a:spcAft>
              <a:buSzPts val="9000"/>
              <a:buNone/>
              <a:defRPr sz="9000"/>
            </a:lvl9pPr>
          </a:lstStyle>
          <a:p/>
        </p:txBody>
      </p:sp>
      <p:sp>
        <p:nvSpPr>
          <p:cNvPr id="109" name="Google Shape;109;p51"/>
          <p:cNvSpPr txBox="1"/>
          <p:nvPr>
            <p:ph idx="1" type="subTitle"/>
          </p:nvPr>
        </p:nvSpPr>
        <p:spPr>
          <a:xfrm>
            <a:off x="2299500" y="2972150"/>
            <a:ext cx="4545000" cy="554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cxnSp>
        <p:nvCxnSpPr>
          <p:cNvPr id="110" name="Google Shape;110;p51"/>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11" name="Google Shape;111;p51"/>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sp>
        <p:nvSpPr>
          <p:cNvPr id="112" name="Google Shape;112;p5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3" name="Shape 113"/>
        <p:cNvGrpSpPr/>
        <p:nvPr/>
      </p:nvGrpSpPr>
      <p:grpSpPr>
        <a:xfrm>
          <a:off x="0" y="0"/>
          <a:ext cx="0" cy="0"/>
          <a:chOff x="0" y="0"/>
          <a:chExt cx="0" cy="0"/>
        </a:xfrm>
      </p:grpSpPr>
      <p:sp>
        <p:nvSpPr>
          <p:cNvPr id="114" name="Google Shape;114;p52"/>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cxnSp>
        <p:nvCxnSpPr>
          <p:cNvPr id="115" name="Google Shape;115;p52"/>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16" name="Google Shape;116;p52"/>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17" name="Google Shape;117;p52"/>
          <p:cNvCxnSpPr/>
          <p:nvPr/>
        </p:nvCxnSpPr>
        <p:spPr>
          <a:xfrm>
            <a:off x="7207350" y="-153175"/>
            <a:ext cx="2120400" cy="1273800"/>
          </a:xfrm>
          <a:prstGeom prst="curvedConnector3">
            <a:avLst>
              <a:gd fmla="val 50000" name="adj1"/>
            </a:avLst>
          </a:prstGeom>
          <a:noFill/>
          <a:ln cap="flat" cmpd="sng" w="28575">
            <a:solidFill>
              <a:schemeClr val="accent2"/>
            </a:solidFill>
            <a:prstDash val="solid"/>
            <a:round/>
            <a:headEnd len="sm" w="sm" type="none"/>
            <a:tailEnd len="sm" w="sm" type="none"/>
          </a:ln>
        </p:spPr>
      </p:cxnSp>
      <p:sp>
        <p:nvSpPr>
          <p:cNvPr id="118" name="Google Shape;118;p5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19" name="Shape 119"/>
        <p:cNvGrpSpPr/>
        <p:nvPr/>
      </p:nvGrpSpPr>
      <p:grpSpPr>
        <a:xfrm>
          <a:off x="0" y="0"/>
          <a:ext cx="0" cy="0"/>
          <a:chOff x="0" y="0"/>
          <a:chExt cx="0" cy="0"/>
        </a:xfrm>
      </p:grpSpPr>
      <p:sp>
        <p:nvSpPr>
          <p:cNvPr id="120" name="Google Shape;120;p53"/>
          <p:cNvSpPr txBox="1"/>
          <p:nvPr>
            <p:ph type="title"/>
          </p:nvPr>
        </p:nvSpPr>
        <p:spPr>
          <a:xfrm>
            <a:off x="4956100" y="2467375"/>
            <a:ext cx="2475300" cy="648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35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121" name="Google Shape;121;p53"/>
          <p:cNvSpPr txBox="1"/>
          <p:nvPr>
            <p:ph idx="2" type="title"/>
          </p:nvPr>
        </p:nvSpPr>
        <p:spPr>
          <a:xfrm>
            <a:off x="4956100" y="1402325"/>
            <a:ext cx="1650900" cy="978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6000"/>
              <a:buNone/>
              <a:defRPr sz="7000">
                <a:solidFill>
                  <a:schemeClr val="accent1"/>
                </a:solidFill>
              </a:defRPr>
            </a:lvl1pPr>
            <a:lvl2pPr lvl="1" algn="l">
              <a:lnSpc>
                <a:spcPct val="100000"/>
              </a:lnSpc>
              <a:spcBef>
                <a:spcPts val="0"/>
              </a:spcBef>
              <a:spcAft>
                <a:spcPts val="0"/>
              </a:spcAft>
              <a:buSzPts val="6000"/>
              <a:buNone/>
              <a:defRPr b="1" sz="6000"/>
            </a:lvl2pPr>
            <a:lvl3pPr lvl="2" algn="l">
              <a:lnSpc>
                <a:spcPct val="100000"/>
              </a:lnSpc>
              <a:spcBef>
                <a:spcPts val="0"/>
              </a:spcBef>
              <a:spcAft>
                <a:spcPts val="0"/>
              </a:spcAft>
              <a:buSzPts val="6000"/>
              <a:buNone/>
              <a:defRPr b="1" sz="6000"/>
            </a:lvl3pPr>
            <a:lvl4pPr lvl="3" algn="l">
              <a:lnSpc>
                <a:spcPct val="100000"/>
              </a:lnSpc>
              <a:spcBef>
                <a:spcPts val="0"/>
              </a:spcBef>
              <a:spcAft>
                <a:spcPts val="0"/>
              </a:spcAft>
              <a:buSzPts val="6000"/>
              <a:buNone/>
              <a:defRPr b="1" sz="6000"/>
            </a:lvl4pPr>
            <a:lvl5pPr lvl="4" algn="l">
              <a:lnSpc>
                <a:spcPct val="100000"/>
              </a:lnSpc>
              <a:spcBef>
                <a:spcPts val="0"/>
              </a:spcBef>
              <a:spcAft>
                <a:spcPts val="0"/>
              </a:spcAft>
              <a:buSzPts val="6000"/>
              <a:buNone/>
              <a:defRPr b="1" sz="6000"/>
            </a:lvl5pPr>
            <a:lvl6pPr lvl="5" algn="l">
              <a:lnSpc>
                <a:spcPct val="100000"/>
              </a:lnSpc>
              <a:spcBef>
                <a:spcPts val="0"/>
              </a:spcBef>
              <a:spcAft>
                <a:spcPts val="0"/>
              </a:spcAft>
              <a:buSzPts val="6000"/>
              <a:buNone/>
              <a:defRPr b="1" sz="6000"/>
            </a:lvl6pPr>
            <a:lvl7pPr lvl="6" algn="l">
              <a:lnSpc>
                <a:spcPct val="100000"/>
              </a:lnSpc>
              <a:spcBef>
                <a:spcPts val="0"/>
              </a:spcBef>
              <a:spcAft>
                <a:spcPts val="0"/>
              </a:spcAft>
              <a:buSzPts val="6000"/>
              <a:buNone/>
              <a:defRPr b="1" sz="6000"/>
            </a:lvl7pPr>
            <a:lvl8pPr lvl="7" algn="l">
              <a:lnSpc>
                <a:spcPct val="100000"/>
              </a:lnSpc>
              <a:spcBef>
                <a:spcPts val="0"/>
              </a:spcBef>
              <a:spcAft>
                <a:spcPts val="0"/>
              </a:spcAft>
              <a:buSzPts val="6000"/>
              <a:buNone/>
              <a:defRPr b="1" sz="6000"/>
            </a:lvl8pPr>
            <a:lvl9pPr lvl="8" algn="l">
              <a:lnSpc>
                <a:spcPct val="100000"/>
              </a:lnSpc>
              <a:spcBef>
                <a:spcPts val="0"/>
              </a:spcBef>
              <a:spcAft>
                <a:spcPts val="0"/>
              </a:spcAft>
              <a:buSzPts val="6000"/>
              <a:buNone/>
              <a:defRPr b="1" sz="6000"/>
            </a:lvl9pPr>
          </a:lstStyle>
          <a:p/>
        </p:txBody>
      </p:sp>
      <p:sp>
        <p:nvSpPr>
          <p:cNvPr id="122" name="Google Shape;122;p53"/>
          <p:cNvSpPr txBox="1"/>
          <p:nvPr>
            <p:ph idx="1" type="subTitle"/>
          </p:nvPr>
        </p:nvSpPr>
        <p:spPr>
          <a:xfrm>
            <a:off x="4956100" y="3116275"/>
            <a:ext cx="2475300" cy="624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cxnSp>
        <p:nvCxnSpPr>
          <p:cNvPr id="123" name="Google Shape;123;p53"/>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24" name="Google Shape;124;p53"/>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25" name="Google Shape;125;p53"/>
          <p:cNvCxnSpPr/>
          <p:nvPr/>
        </p:nvCxnSpPr>
        <p:spPr>
          <a:xfrm>
            <a:off x="-209600" y="2402450"/>
            <a:ext cx="3144300" cy="2789700"/>
          </a:xfrm>
          <a:prstGeom prst="curvedConnector3">
            <a:avLst>
              <a:gd fmla="val 50000" name="adj1"/>
            </a:avLst>
          </a:prstGeom>
          <a:noFill/>
          <a:ln cap="flat" cmpd="sng" w="28575">
            <a:solidFill>
              <a:schemeClr val="accent2"/>
            </a:solidFill>
            <a:prstDash val="solid"/>
            <a:round/>
            <a:headEnd len="sm" w="sm" type="none"/>
            <a:tailEnd len="sm" w="sm" type="none"/>
          </a:ln>
        </p:spPr>
      </p:cxnSp>
      <p:sp>
        <p:nvSpPr>
          <p:cNvPr id="126" name="Google Shape;126;p5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_1">
    <p:spTree>
      <p:nvGrpSpPr>
        <p:cNvPr id="127" name="Shape 127"/>
        <p:cNvGrpSpPr/>
        <p:nvPr/>
      </p:nvGrpSpPr>
      <p:grpSpPr>
        <a:xfrm>
          <a:off x="0" y="0"/>
          <a:ext cx="0" cy="0"/>
          <a:chOff x="0" y="0"/>
          <a:chExt cx="0" cy="0"/>
        </a:xfrm>
      </p:grpSpPr>
      <p:sp>
        <p:nvSpPr>
          <p:cNvPr id="128" name="Google Shape;128;p54"/>
          <p:cNvSpPr txBox="1"/>
          <p:nvPr>
            <p:ph type="title"/>
          </p:nvPr>
        </p:nvSpPr>
        <p:spPr>
          <a:xfrm>
            <a:off x="1043725" y="1185550"/>
            <a:ext cx="3123000" cy="20193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35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29" name="Google Shape;129;p54"/>
          <p:cNvSpPr txBox="1"/>
          <p:nvPr>
            <p:ph idx="1" type="subTitle"/>
          </p:nvPr>
        </p:nvSpPr>
        <p:spPr>
          <a:xfrm>
            <a:off x="1043725" y="3360938"/>
            <a:ext cx="3013500" cy="78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Char char="●"/>
              <a:defRPr sz="1400"/>
            </a:lvl1pPr>
            <a:lvl2pPr lvl="1" algn="ctr">
              <a:lnSpc>
                <a:spcPct val="115000"/>
              </a:lnSpc>
              <a:spcBef>
                <a:spcPts val="0"/>
              </a:spcBef>
              <a:spcAft>
                <a:spcPts val="0"/>
              </a:spcAft>
              <a:buSzPts val="1400"/>
              <a:buChar char="○"/>
              <a:defRPr/>
            </a:lvl2pPr>
            <a:lvl3pPr lvl="2" algn="ctr">
              <a:lnSpc>
                <a:spcPct val="115000"/>
              </a:lnSpc>
              <a:spcBef>
                <a:spcPts val="0"/>
              </a:spcBef>
              <a:spcAft>
                <a:spcPts val="0"/>
              </a:spcAft>
              <a:buSzPts val="1400"/>
              <a:buChar char="■"/>
              <a:defRPr/>
            </a:lvl3pPr>
            <a:lvl4pPr lvl="3" algn="ctr">
              <a:lnSpc>
                <a:spcPct val="115000"/>
              </a:lnSpc>
              <a:spcBef>
                <a:spcPts val="0"/>
              </a:spcBef>
              <a:spcAft>
                <a:spcPts val="0"/>
              </a:spcAft>
              <a:buSzPts val="1400"/>
              <a:buChar char="●"/>
              <a:defRPr/>
            </a:lvl4pPr>
            <a:lvl5pPr lvl="4" algn="ctr">
              <a:lnSpc>
                <a:spcPct val="115000"/>
              </a:lnSpc>
              <a:spcBef>
                <a:spcPts val="0"/>
              </a:spcBef>
              <a:spcAft>
                <a:spcPts val="0"/>
              </a:spcAft>
              <a:buSzPts val="1400"/>
              <a:buChar char="○"/>
              <a:defRPr/>
            </a:lvl5pPr>
            <a:lvl6pPr lvl="5" algn="ctr">
              <a:lnSpc>
                <a:spcPct val="115000"/>
              </a:lnSpc>
              <a:spcBef>
                <a:spcPts val="0"/>
              </a:spcBef>
              <a:spcAft>
                <a:spcPts val="0"/>
              </a:spcAft>
              <a:buSzPts val="1400"/>
              <a:buChar char="■"/>
              <a:defRPr/>
            </a:lvl6pPr>
            <a:lvl7pPr lvl="6" algn="ctr">
              <a:lnSpc>
                <a:spcPct val="115000"/>
              </a:lnSpc>
              <a:spcBef>
                <a:spcPts val="0"/>
              </a:spcBef>
              <a:spcAft>
                <a:spcPts val="0"/>
              </a:spcAft>
              <a:buSzPts val="1400"/>
              <a:buChar char="●"/>
              <a:defRPr/>
            </a:lvl7pPr>
            <a:lvl8pPr lvl="7" algn="ctr">
              <a:lnSpc>
                <a:spcPct val="115000"/>
              </a:lnSpc>
              <a:spcBef>
                <a:spcPts val="0"/>
              </a:spcBef>
              <a:spcAft>
                <a:spcPts val="0"/>
              </a:spcAft>
              <a:buSzPts val="1400"/>
              <a:buChar char="○"/>
              <a:defRPr/>
            </a:lvl8pPr>
            <a:lvl9pPr lvl="8" algn="ctr">
              <a:lnSpc>
                <a:spcPct val="115000"/>
              </a:lnSpc>
              <a:spcBef>
                <a:spcPts val="0"/>
              </a:spcBef>
              <a:spcAft>
                <a:spcPts val="0"/>
              </a:spcAft>
              <a:buSzPts val="1400"/>
              <a:buChar char="■"/>
              <a:defRPr/>
            </a:lvl9pPr>
          </a:lstStyle>
          <a:p/>
        </p:txBody>
      </p:sp>
      <p:cxnSp>
        <p:nvCxnSpPr>
          <p:cNvPr id="130" name="Google Shape;130;p54"/>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31" name="Google Shape;131;p54"/>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32" name="Google Shape;132;p54"/>
          <p:cNvCxnSpPr/>
          <p:nvPr/>
        </p:nvCxnSpPr>
        <p:spPr>
          <a:xfrm>
            <a:off x="5322650" y="-80625"/>
            <a:ext cx="4005000" cy="2007300"/>
          </a:xfrm>
          <a:prstGeom prst="curvedConnector3">
            <a:avLst>
              <a:gd fmla="val 50000" name="adj1"/>
            </a:avLst>
          </a:prstGeom>
          <a:noFill/>
          <a:ln cap="flat" cmpd="sng" w="28575">
            <a:solidFill>
              <a:schemeClr val="accent2"/>
            </a:solidFill>
            <a:prstDash val="solid"/>
            <a:round/>
            <a:headEnd len="sm" w="sm" type="none"/>
            <a:tailEnd len="sm" w="sm" type="none"/>
          </a:ln>
        </p:spPr>
      </p:cxnSp>
      <p:sp>
        <p:nvSpPr>
          <p:cNvPr id="133" name="Google Shape;133;p5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4">
    <p:spTree>
      <p:nvGrpSpPr>
        <p:cNvPr id="134" name="Shape 134"/>
        <p:cNvGrpSpPr/>
        <p:nvPr/>
      </p:nvGrpSpPr>
      <p:grpSpPr>
        <a:xfrm>
          <a:off x="0" y="0"/>
          <a:ext cx="0" cy="0"/>
          <a:chOff x="0" y="0"/>
          <a:chExt cx="0" cy="0"/>
        </a:xfrm>
      </p:grpSpPr>
      <p:sp>
        <p:nvSpPr>
          <p:cNvPr id="135" name="Google Shape;135;p55"/>
          <p:cNvSpPr txBox="1"/>
          <p:nvPr>
            <p:ph idx="1" type="subTitle"/>
          </p:nvPr>
        </p:nvSpPr>
        <p:spPr>
          <a:xfrm>
            <a:off x="3509000" y="2636125"/>
            <a:ext cx="2126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36" name="Google Shape;136;p55"/>
          <p:cNvSpPr txBox="1"/>
          <p:nvPr>
            <p:ph idx="2" type="subTitle"/>
          </p:nvPr>
        </p:nvSpPr>
        <p:spPr>
          <a:xfrm>
            <a:off x="3509025" y="2976125"/>
            <a:ext cx="2126100" cy="813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37" name="Google Shape;137;p55"/>
          <p:cNvSpPr txBox="1"/>
          <p:nvPr>
            <p:ph idx="3" type="subTitle"/>
          </p:nvPr>
        </p:nvSpPr>
        <p:spPr>
          <a:xfrm>
            <a:off x="953025" y="2636125"/>
            <a:ext cx="2126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38" name="Google Shape;138;p55"/>
          <p:cNvSpPr txBox="1"/>
          <p:nvPr>
            <p:ph idx="4" type="subTitle"/>
          </p:nvPr>
        </p:nvSpPr>
        <p:spPr>
          <a:xfrm>
            <a:off x="953125" y="2976125"/>
            <a:ext cx="2126100" cy="813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39" name="Google Shape;139;p55"/>
          <p:cNvSpPr txBox="1"/>
          <p:nvPr>
            <p:ph idx="5" type="subTitle"/>
          </p:nvPr>
        </p:nvSpPr>
        <p:spPr>
          <a:xfrm>
            <a:off x="6064875" y="2636125"/>
            <a:ext cx="2126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40" name="Google Shape;140;p55"/>
          <p:cNvSpPr txBox="1"/>
          <p:nvPr>
            <p:ph idx="6" type="subTitle"/>
          </p:nvPr>
        </p:nvSpPr>
        <p:spPr>
          <a:xfrm>
            <a:off x="6064875" y="2976125"/>
            <a:ext cx="2126100" cy="813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41" name="Google Shape;141;p55"/>
          <p:cNvSpPr txBox="1"/>
          <p:nvPr>
            <p:ph type="title"/>
          </p:nvPr>
        </p:nvSpPr>
        <p:spPr>
          <a:xfrm>
            <a:off x="713225" y="445025"/>
            <a:ext cx="6655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42" name="Google Shape;142;p55"/>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43" name="Google Shape;143;p55"/>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sp>
        <p:nvSpPr>
          <p:cNvPr id="144" name="Google Shape;144;p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4_2_1">
    <p:spTree>
      <p:nvGrpSpPr>
        <p:cNvPr id="145" name="Shape 145"/>
        <p:cNvGrpSpPr/>
        <p:nvPr/>
      </p:nvGrpSpPr>
      <p:grpSpPr>
        <a:xfrm>
          <a:off x="0" y="0"/>
          <a:ext cx="0" cy="0"/>
          <a:chOff x="0" y="0"/>
          <a:chExt cx="0" cy="0"/>
        </a:xfrm>
      </p:grpSpPr>
      <p:sp>
        <p:nvSpPr>
          <p:cNvPr id="146" name="Google Shape;146;p56"/>
          <p:cNvSpPr txBox="1"/>
          <p:nvPr>
            <p:ph idx="1" type="subTitle"/>
          </p:nvPr>
        </p:nvSpPr>
        <p:spPr>
          <a:xfrm>
            <a:off x="3718325" y="3391775"/>
            <a:ext cx="16428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47" name="Google Shape;147;p56"/>
          <p:cNvSpPr txBox="1"/>
          <p:nvPr>
            <p:ph idx="2" type="subTitle"/>
          </p:nvPr>
        </p:nvSpPr>
        <p:spPr>
          <a:xfrm>
            <a:off x="3617675" y="3731775"/>
            <a:ext cx="18441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4"/>
              </a:buClr>
              <a:buSzPts val="1400"/>
              <a:buNone/>
              <a:defRPr sz="1400">
                <a:solidFill>
                  <a:srgbClr val="020202"/>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0"/>
              </a:spcBef>
              <a:spcAft>
                <a:spcPts val="0"/>
              </a:spcAft>
              <a:buClr>
                <a:schemeClr val="accent4"/>
              </a:buClr>
              <a:buSzPts val="1400"/>
              <a:buNone/>
              <a:defRPr>
                <a:solidFill>
                  <a:schemeClr val="accent4"/>
                </a:solidFill>
              </a:defRPr>
            </a:lvl3pPr>
            <a:lvl4pPr lvl="3" algn="ctr">
              <a:lnSpc>
                <a:spcPct val="115000"/>
              </a:lnSpc>
              <a:spcBef>
                <a:spcPts val="0"/>
              </a:spcBef>
              <a:spcAft>
                <a:spcPts val="0"/>
              </a:spcAft>
              <a:buClr>
                <a:schemeClr val="accent4"/>
              </a:buClr>
              <a:buSzPts val="1400"/>
              <a:buNone/>
              <a:defRPr>
                <a:solidFill>
                  <a:schemeClr val="accent4"/>
                </a:solidFill>
              </a:defRPr>
            </a:lvl4pPr>
            <a:lvl5pPr lvl="4" algn="ctr">
              <a:lnSpc>
                <a:spcPct val="115000"/>
              </a:lnSpc>
              <a:spcBef>
                <a:spcPts val="0"/>
              </a:spcBef>
              <a:spcAft>
                <a:spcPts val="0"/>
              </a:spcAft>
              <a:buClr>
                <a:schemeClr val="accent4"/>
              </a:buClr>
              <a:buSzPts val="1400"/>
              <a:buNone/>
              <a:defRPr>
                <a:solidFill>
                  <a:schemeClr val="accent4"/>
                </a:solidFill>
              </a:defRPr>
            </a:lvl5pPr>
            <a:lvl6pPr lvl="5" algn="ctr">
              <a:lnSpc>
                <a:spcPct val="115000"/>
              </a:lnSpc>
              <a:spcBef>
                <a:spcPts val="0"/>
              </a:spcBef>
              <a:spcAft>
                <a:spcPts val="0"/>
              </a:spcAft>
              <a:buClr>
                <a:schemeClr val="accent4"/>
              </a:buClr>
              <a:buSzPts val="1400"/>
              <a:buNone/>
              <a:defRPr>
                <a:solidFill>
                  <a:schemeClr val="accent4"/>
                </a:solidFill>
              </a:defRPr>
            </a:lvl6pPr>
            <a:lvl7pPr lvl="6" algn="ctr">
              <a:lnSpc>
                <a:spcPct val="115000"/>
              </a:lnSpc>
              <a:spcBef>
                <a:spcPts val="0"/>
              </a:spcBef>
              <a:spcAft>
                <a:spcPts val="0"/>
              </a:spcAft>
              <a:buClr>
                <a:schemeClr val="accent4"/>
              </a:buClr>
              <a:buSzPts val="1400"/>
              <a:buNone/>
              <a:defRPr>
                <a:solidFill>
                  <a:schemeClr val="accent4"/>
                </a:solidFill>
              </a:defRPr>
            </a:lvl7pPr>
            <a:lvl8pPr lvl="7" algn="ctr">
              <a:lnSpc>
                <a:spcPct val="115000"/>
              </a:lnSpc>
              <a:spcBef>
                <a:spcPts val="0"/>
              </a:spcBef>
              <a:spcAft>
                <a:spcPts val="0"/>
              </a:spcAft>
              <a:buClr>
                <a:schemeClr val="accent4"/>
              </a:buClr>
              <a:buSzPts val="1400"/>
              <a:buNone/>
              <a:defRPr>
                <a:solidFill>
                  <a:schemeClr val="accent4"/>
                </a:solidFill>
              </a:defRPr>
            </a:lvl8pPr>
            <a:lvl9pPr lvl="8" algn="ctr">
              <a:lnSpc>
                <a:spcPct val="115000"/>
              </a:lnSpc>
              <a:spcBef>
                <a:spcPts val="0"/>
              </a:spcBef>
              <a:spcAft>
                <a:spcPts val="0"/>
              </a:spcAft>
              <a:buClr>
                <a:schemeClr val="accent4"/>
              </a:buClr>
              <a:buSzPts val="1400"/>
              <a:buNone/>
              <a:defRPr>
                <a:solidFill>
                  <a:schemeClr val="accent4"/>
                </a:solidFill>
              </a:defRPr>
            </a:lvl9pPr>
          </a:lstStyle>
          <a:p/>
        </p:txBody>
      </p:sp>
      <p:sp>
        <p:nvSpPr>
          <p:cNvPr id="148" name="Google Shape;148;p56"/>
          <p:cNvSpPr txBox="1"/>
          <p:nvPr>
            <p:ph idx="3" type="subTitle"/>
          </p:nvPr>
        </p:nvSpPr>
        <p:spPr>
          <a:xfrm>
            <a:off x="1328025" y="3391775"/>
            <a:ext cx="16428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49" name="Google Shape;149;p56"/>
          <p:cNvSpPr txBox="1"/>
          <p:nvPr>
            <p:ph idx="4" type="subTitle"/>
          </p:nvPr>
        </p:nvSpPr>
        <p:spPr>
          <a:xfrm>
            <a:off x="1227426" y="3731775"/>
            <a:ext cx="18441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4"/>
              </a:buClr>
              <a:buSzPts val="1400"/>
              <a:buNone/>
              <a:defRPr sz="1400">
                <a:solidFill>
                  <a:srgbClr val="020202"/>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0"/>
              </a:spcBef>
              <a:spcAft>
                <a:spcPts val="0"/>
              </a:spcAft>
              <a:buClr>
                <a:schemeClr val="accent4"/>
              </a:buClr>
              <a:buSzPts val="1400"/>
              <a:buNone/>
              <a:defRPr>
                <a:solidFill>
                  <a:schemeClr val="accent4"/>
                </a:solidFill>
              </a:defRPr>
            </a:lvl3pPr>
            <a:lvl4pPr lvl="3" algn="ctr">
              <a:lnSpc>
                <a:spcPct val="115000"/>
              </a:lnSpc>
              <a:spcBef>
                <a:spcPts val="0"/>
              </a:spcBef>
              <a:spcAft>
                <a:spcPts val="0"/>
              </a:spcAft>
              <a:buClr>
                <a:schemeClr val="accent4"/>
              </a:buClr>
              <a:buSzPts val="1400"/>
              <a:buNone/>
              <a:defRPr>
                <a:solidFill>
                  <a:schemeClr val="accent4"/>
                </a:solidFill>
              </a:defRPr>
            </a:lvl4pPr>
            <a:lvl5pPr lvl="4" algn="ctr">
              <a:lnSpc>
                <a:spcPct val="115000"/>
              </a:lnSpc>
              <a:spcBef>
                <a:spcPts val="0"/>
              </a:spcBef>
              <a:spcAft>
                <a:spcPts val="0"/>
              </a:spcAft>
              <a:buClr>
                <a:schemeClr val="accent4"/>
              </a:buClr>
              <a:buSzPts val="1400"/>
              <a:buNone/>
              <a:defRPr>
                <a:solidFill>
                  <a:schemeClr val="accent4"/>
                </a:solidFill>
              </a:defRPr>
            </a:lvl5pPr>
            <a:lvl6pPr lvl="5" algn="ctr">
              <a:lnSpc>
                <a:spcPct val="115000"/>
              </a:lnSpc>
              <a:spcBef>
                <a:spcPts val="0"/>
              </a:spcBef>
              <a:spcAft>
                <a:spcPts val="0"/>
              </a:spcAft>
              <a:buClr>
                <a:schemeClr val="accent4"/>
              </a:buClr>
              <a:buSzPts val="1400"/>
              <a:buNone/>
              <a:defRPr>
                <a:solidFill>
                  <a:schemeClr val="accent4"/>
                </a:solidFill>
              </a:defRPr>
            </a:lvl6pPr>
            <a:lvl7pPr lvl="6" algn="ctr">
              <a:lnSpc>
                <a:spcPct val="115000"/>
              </a:lnSpc>
              <a:spcBef>
                <a:spcPts val="0"/>
              </a:spcBef>
              <a:spcAft>
                <a:spcPts val="0"/>
              </a:spcAft>
              <a:buClr>
                <a:schemeClr val="accent4"/>
              </a:buClr>
              <a:buSzPts val="1400"/>
              <a:buNone/>
              <a:defRPr>
                <a:solidFill>
                  <a:schemeClr val="accent4"/>
                </a:solidFill>
              </a:defRPr>
            </a:lvl7pPr>
            <a:lvl8pPr lvl="7" algn="ctr">
              <a:lnSpc>
                <a:spcPct val="115000"/>
              </a:lnSpc>
              <a:spcBef>
                <a:spcPts val="0"/>
              </a:spcBef>
              <a:spcAft>
                <a:spcPts val="0"/>
              </a:spcAft>
              <a:buClr>
                <a:schemeClr val="accent4"/>
              </a:buClr>
              <a:buSzPts val="1400"/>
              <a:buNone/>
              <a:defRPr>
                <a:solidFill>
                  <a:schemeClr val="accent4"/>
                </a:solidFill>
              </a:defRPr>
            </a:lvl8pPr>
            <a:lvl9pPr lvl="8" algn="ctr">
              <a:lnSpc>
                <a:spcPct val="115000"/>
              </a:lnSpc>
              <a:spcBef>
                <a:spcPts val="0"/>
              </a:spcBef>
              <a:spcAft>
                <a:spcPts val="0"/>
              </a:spcAft>
              <a:buClr>
                <a:schemeClr val="accent4"/>
              </a:buClr>
              <a:buSzPts val="1400"/>
              <a:buNone/>
              <a:defRPr>
                <a:solidFill>
                  <a:schemeClr val="accent4"/>
                </a:solidFill>
              </a:defRPr>
            </a:lvl9pPr>
          </a:lstStyle>
          <a:p/>
        </p:txBody>
      </p:sp>
      <p:sp>
        <p:nvSpPr>
          <p:cNvPr id="150" name="Google Shape;150;p56"/>
          <p:cNvSpPr txBox="1"/>
          <p:nvPr>
            <p:ph idx="5" type="subTitle"/>
          </p:nvPr>
        </p:nvSpPr>
        <p:spPr>
          <a:xfrm>
            <a:off x="6108550" y="3391775"/>
            <a:ext cx="1643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51" name="Google Shape;151;p56"/>
          <p:cNvSpPr txBox="1"/>
          <p:nvPr>
            <p:ph idx="6" type="subTitle"/>
          </p:nvPr>
        </p:nvSpPr>
        <p:spPr>
          <a:xfrm>
            <a:off x="6008050" y="3731775"/>
            <a:ext cx="18441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4"/>
              </a:buClr>
              <a:buSzPts val="1400"/>
              <a:buNone/>
              <a:defRPr sz="1400">
                <a:solidFill>
                  <a:srgbClr val="020202"/>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0"/>
              </a:spcBef>
              <a:spcAft>
                <a:spcPts val="0"/>
              </a:spcAft>
              <a:buClr>
                <a:schemeClr val="accent4"/>
              </a:buClr>
              <a:buSzPts val="1400"/>
              <a:buNone/>
              <a:defRPr>
                <a:solidFill>
                  <a:schemeClr val="accent4"/>
                </a:solidFill>
              </a:defRPr>
            </a:lvl3pPr>
            <a:lvl4pPr lvl="3" algn="ctr">
              <a:lnSpc>
                <a:spcPct val="115000"/>
              </a:lnSpc>
              <a:spcBef>
                <a:spcPts val="0"/>
              </a:spcBef>
              <a:spcAft>
                <a:spcPts val="0"/>
              </a:spcAft>
              <a:buClr>
                <a:schemeClr val="accent4"/>
              </a:buClr>
              <a:buSzPts val="1400"/>
              <a:buNone/>
              <a:defRPr>
                <a:solidFill>
                  <a:schemeClr val="accent4"/>
                </a:solidFill>
              </a:defRPr>
            </a:lvl4pPr>
            <a:lvl5pPr lvl="4" algn="ctr">
              <a:lnSpc>
                <a:spcPct val="115000"/>
              </a:lnSpc>
              <a:spcBef>
                <a:spcPts val="0"/>
              </a:spcBef>
              <a:spcAft>
                <a:spcPts val="0"/>
              </a:spcAft>
              <a:buClr>
                <a:schemeClr val="accent4"/>
              </a:buClr>
              <a:buSzPts val="1400"/>
              <a:buNone/>
              <a:defRPr>
                <a:solidFill>
                  <a:schemeClr val="accent4"/>
                </a:solidFill>
              </a:defRPr>
            </a:lvl5pPr>
            <a:lvl6pPr lvl="5" algn="ctr">
              <a:lnSpc>
                <a:spcPct val="115000"/>
              </a:lnSpc>
              <a:spcBef>
                <a:spcPts val="0"/>
              </a:spcBef>
              <a:spcAft>
                <a:spcPts val="0"/>
              </a:spcAft>
              <a:buClr>
                <a:schemeClr val="accent4"/>
              </a:buClr>
              <a:buSzPts val="1400"/>
              <a:buNone/>
              <a:defRPr>
                <a:solidFill>
                  <a:schemeClr val="accent4"/>
                </a:solidFill>
              </a:defRPr>
            </a:lvl6pPr>
            <a:lvl7pPr lvl="6" algn="ctr">
              <a:lnSpc>
                <a:spcPct val="115000"/>
              </a:lnSpc>
              <a:spcBef>
                <a:spcPts val="0"/>
              </a:spcBef>
              <a:spcAft>
                <a:spcPts val="0"/>
              </a:spcAft>
              <a:buClr>
                <a:schemeClr val="accent4"/>
              </a:buClr>
              <a:buSzPts val="1400"/>
              <a:buNone/>
              <a:defRPr>
                <a:solidFill>
                  <a:schemeClr val="accent4"/>
                </a:solidFill>
              </a:defRPr>
            </a:lvl7pPr>
            <a:lvl8pPr lvl="7" algn="ctr">
              <a:lnSpc>
                <a:spcPct val="115000"/>
              </a:lnSpc>
              <a:spcBef>
                <a:spcPts val="0"/>
              </a:spcBef>
              <a:spcAft>
                <a:spcPts val="0"/>
              </a:spcAft>
              <a:buClr>
                <a:schemeClr val="accent4"/>
              </a:buClr>
              <a:buSzPts val="1400"/>
              <a:buNone/>
              <a:defRPr>
                <a:solidFill>
                  <a:schemeClr val="accent4"/>
                </a:solidFill>
              </a:defRPr>
            </a:lvl8pPr>
            <a:lvl9pPr lvl="8" algn="ctr">
              <a:lnSpc>
                <a:spcPct val="115000"/>
              </a:lnSpc>
              <a:spcBef>
                <a:spcPts val="0"/>
              </a:spcBef>
              <a:spcAft>
                <a:spcPts val="0"/>
              </a:spcAft>
              <a:buClr>
                <a:schemeClr val="accent4"/>
              </a:buClr>
              <a:buSzPts val="1400"/>
              <a:buNone/>
              <a:defRPr>
                <a:solidFill>
                  <a:schemeClr val="accent4"/>
                </a:solidFill>
              </a:defRPr>
            </a:lvl9pPr>
          </a:lstStyle>
          <a:p/>
        </p:txBody>
      </p:sp>
      <p:sp>
        <p:nvSpPr>
          <p:cNvPr id="152" name="Google Shape;152;p56"/>
          <p:cNvSpPr txBox="1"/>
          <p:nvPr>
            <p:ph type="title"/>
          </p:nvPr>
        </p:nvSpPr>
        <p:spPr>
          <a:xfrm>
            <a:off x="713225" y="445025"/>
            <a:ext cx="3188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53" name="Google Shape;153;p56"/>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54" name="Google Shape;154;p56"/>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sp>
        <p:nvSpPr>
          <p:cNvPr id="155" name="Google Shape;155;p5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 name="Shape 16"/>
        <p:cNvGrpSpPr/>
        <p:nvPr/>
      </p:nvGrpSpPr>
      <p:grpSpPr>
        <a:xfrm>
          <a:off x="0" y="0"/>
          <a:ext cx="0" cy="0"/>
          <a:chOff x="0" y="0"/>
          <a:chExt cx="0" cy="0"/>
        </a:xfrm>
      </p:grpSpPr>
      <p:sp>
        <p:nvSpPr>
          <p:cNvPr id="17" name="Google Shape;17;p39"/>
          <p:cNvSpPr txBox="1"/>
          <p:nvPr>
            <p:ph idx="1" type="subTitle"/>
          </p:nvPr>
        </p:nvSpPr>
        <p:spPr>
          <a:xfrm>
            <a:off x="2360375" y="1433050"/>
            <a:ext cx="1725300" cy="357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b="1" sz="2400">
                <a:solidFill>
                  <a:schemeClr val="accent1"/>
                </a:solidFill>
                <a:latin typeface="Vidaloka"/>
                <a:ea typeface="Vidaloka"/>
                <a:cs typeface="Vidaloka"/>
                <a:sym typeface="Vidaloka"/>
              </a:defRPr>
            </a:lvl9pPr>
          </a:lstStyle>
          <a:p/>
        </p:txBody>
      </p:sp>
      <p:sp>
        <p:nvSpPr>
          <p:cNvPr id="18" name="Google Shape;18;p39"/>
          <p:cNvSpPr txBox="1"/>
          <p:nvPr>
            <p:ph idx="2" type="subTitle"/>
          </p:nvPr>
        </p:nvSpPr>
        <p:spPr>
          <a:xfrm>
            <a:off x="2247500" y="1790050"/>
            <a:ext cx="5160300" cy="2402100"/>
          </a:xfrm>
          <a:prstGeom prst="rect">
            <a:avLst/>
          </a:prstGeom>
          <a:noFill/>
          <a:ln>
            <a:noFill/>
          </a:ln>
        </p:spPr>
        <p:txBody>
          <a:bodyPr anchorCtr="0" anchor="t" bIns="91425" lIns="91425" spcFirstLastPara="1" rIns="91425" wrap="square" tIns="91425">
            <a:noAutofit/>
          </a:bodyPr>
          <a:lstStyle>
            <a:lvl1pPr lvl="0" marR="50800" algn="l">
              <a:lnSpc>
                <a:spcPct val="166000"/>
              </a:lnSpc>
              <a:spcBef>
                <a:spcPts val="0"/>
              </a:spcBef>
              <a:spcAft>
                <a:spcPts val="0"/>
              </a:spcAft>
              <a:buClr>
                <a:schemeClr val="accent1"/>
              </a:buClr>
              <a:buSzPts val="1400"/>
              <a:buChar char="●"/>
              <a:defRPr sz="1400">
                <a:solidFill>
                  <a:srgbClr val="374957"/>
                </a:solidFill>
              </a:defRPr>
            </a:lvl1pPr>
            <a:lvl2pPr lvl="1" algn="ctr">
              <a:lnSpc>
                <a:spcPct val="115000"/>
              </a:lnSpc>
              <a:spcBef>
                <a:spcPts val="0"/>
              </a:spcBef>
              <a:spcAft>
                <a:spcPts val="0"/>
              </a:spcAft>
              <a:buSzPts val="1400"/>
              <a:buChar char="○"/>
              <a:defRPr/>
            </a:lvl2pPr>
            <a:lvl3pPr lvl="2" algn="ctr">
              <a:lnSpc>
                <a:spcPct val="115000"/>
              </a:lnSpc>
              <a:spcBef>
                <a:spcPts val="0"/>
              </a:spcBef>
              <a:spcAft>
                <a:spcPts val="0"/>
              </a:spcAft>
              <a:buSzPts val="1400"/>
              <a:buChar char="■"/>
              <a:defRPr/>
            </a:lvl3pPr>
            <a:lvl4pPr lvl="3" algn="ctr">
              <a:lnSpc>
                <a:spcPct val="115000"/>
              </a:lnSpc>
              <a:spcBef>
                <a:spcPts val="0"/>
              </a:spcBef>
              <a:spcAft>
                <a:spcPts val="0"/>
              </a:spcAft>
              <a:buSzPts val="1400"/>
              <a:buChar char="●"/>
              <a:defRPr/>
            </a:lvl4pPr>
            <a:lvl5pPr lvl="4" algn="ctr">
              <a:lnSpc>
                <a:spcPct val="115000"/>
              </a:lnSpc>
              <a:spcBef>
                <a:spcPts val="0"/>
              </a:spcBef>
              <a:spcAft>
                <a:spcPts val="0"/>
              </a:spcAft>
              <a:buSzPts val="1400"/>
              <a:buChar char="○"/>
              <a:defRPr/>
            </a:lvl5pPr>
            <a:lvl6pPr lvl="5" algn="ctr">
              <a:lnSpc>
                <a:spcPct val="115000"/>
              </a:lnSpc>
              <a:spcBef>
                <a:spcPts val="0"/>
              </a:spcBef>
              <a:spcAft>
                <a:spcPts val="0"/>
              </a:spcAft>
              <a:buSzPts val="1400"/>
              <a:buChar char="■"/>
              <a:defRPr/>
            </a:lvl6pPr>
            <a:lvl7pPr lvl="6" algn="ctr">
              <a:lnSpc>
                <a:spcPct val="115000"/>
              </a:lnSpc>
              <a:spcBef>
                <a:spcPts val="0"/>
              </a:spcBef>
              <a:spcAft>
                <a:spcPts val="0"/>
              </a:spcAft>
              <a:buSzPts val="1400"/>
              <a:buChar char="●"/>
              <a:defRPr/>
            </a:lvl7pPr>
            <a:lvl8pPr lvl="7" algn="ctr">
              <a:lnSpc>
                <a:spcPct val="115000"/>
              </a:lnSpc>
              <a:spcBef>
                <a:spcPts val="0"/>
              </a:spcBef>
              <a:spcAft>
                <a:spcPts val="0"/>
              </a:spcAft>
              <a:buSzPts val="1400"/>
              <a:buChar char="○"/>
              <a:defRPr/>
            </a:lvl8pPr>
            <a:lvl9pPr lvl="8" algn="ctr">
              <a:lnSpc>
                <a:spcPct val="115000"/>
              </a:lnSpc>
              <a:spcBef>
                <a:spcPts val="0"/>
              </a:spcBef>
              <a:spcAft>
                <a:spcPts val="0"/>
              </a:spcAft>
              <a:buSzPts val="1400"/>
              <a:buChar char="■"/>
              <a:defRPr/>
            </a:lvl9pPr>
          </a:lstStyle>
          <a:p/>
        </p:txBody>
      </p:sp>
      <p:sp>
        <p:nvSpPr>
          <p:cNvPr id="19" name="Google Shape;19;p39"/>
          <p:cNvSpPr txBox="1"/>
          <p:nvPr>
            <p:ph type="title"/>
          </p:nvPr>
        </p:nvSpPr>
        <p:spPr>
          <a:xfrm>
            <a:off x="713225" y="445025"/>
            <a:ext cx="4297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cxnSp>
        <p:nvCxnSpPr>
          <p:cNvPr id="20" name="Google Shape;20;p39"/>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1" name="Google Shape;21;p39"/>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sp>
        <p:nvSpPr>
          <p:cNvPr id="22" name="Google Shape;22;p3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_1">
    <p:spTree>
      <p:nvGrpSpPr>
        <p:cNvPr id="156" name="Shape 156"/>
        <p:cNvGrpSpPr/>
        <p:nvPr/>
      </p:nvGrpSpPr>
      <p:grpSpPr>
        <a:xfrm>
          <a:off x="0" y="0"/>
          <a:ext cx="0" cy="0"/>
          <a:chOff x="0" y="0"/>
          <a:chExt cx="0" cy="0"/>
        </a:xfrm>
      </p:grpSpPr>
      <p:sp>
        <p:nvSpPr>
          <p:cNvPr id="157" name="Google Shape;157;p57"/>
          <p:cNvSpPr txBox="1"/>
          <p:nvPr>
            <p:ph idx="1" type="subTitle"/>
          </p:nvPr>
        </p:nvSpPr>
        <p:spPr>
          <a:xfrm>
            <a:off x="3414050" y="1811988"/>
            <a:ext cx="23160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58" name="Google Shape;158;p57"/>
          <p:cNvSpPr txBox="1"/>
          <p:nvPr>
            <p:ph idx="2" type="subTitle"/>
          </p:nvPr>
        </p:nvSpPr>
        <p:spPr>
          <a:xfrm>
            <a:off x="3564200" y="2152000"/>
            <a:ext cx="2015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59" name="Google Shape;159;p57"/>
          <p:cNvSpPr txBox="1"/>
          <p:nvPr>
            <p:ph idx="3" type="subTitle"/>
          </p:nvPr>
        </p:nvSpPr>
        <p:spPr>
          <a:xfrm>
            <a:off x="705725" y="1811988"/>
            <a:ext cx="23160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60" name="Google Shape;160;p57"/>
          <p:cNvSpPr txBox="1"/>
          <p:nvPr>
            <p:ph idx="4" type="subTitle"/>
          </p:nvPr>
        </p:nvSpPr>
        <p:spPr>
          <a:xfrm>
            <a:off x="855875" y="2152000"/>
            <a:ext cx="2015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61" name="Google Shape;161;p57"/>
          <p:cNvSpPr txBox="1"/>
          <p:nvPr>
            <p:ph idx="5" type="subTitle"/>
          </p:nvPr>
        </p:nvSpPr>
        <p:spPr>
          <a:xfrm>
            <a:off x="6122325" y="1811988"/>
            <a:ext cx="23160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62" name="Google Shape;162;p57"/>
          <p:cNvSpPr txBox="1"/>
          <p:nvPr>
            <p:ph idx="6" type="subTitle"/>
          </p:nvPr>
        </p:nvSpPr>
        <p:spPr>
          <a:xfrm>
            <a:off x="6272475" y="2152000"/>
            <a:ext cx="2015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63" name="Google Shape;163;p57"/>
          <p:cNvSpPr txBox="1"/>
          <p:nvPr>
            <p:ph idx="7" type="subTitle"/>
          </p:nvPr>
        </p:nvSpPr>
        <p:spPr>
          <a:xfrm>
            <a:off x="3414050" y="3543463"/>
            <a:ext cx="23160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64" name="Google Shape;164;p57"/>
          <p:cNvSpPr txBox="1"/>
          <p:nvPr>
            <p:ph idx="8" type="subTitle"/>
          </p:nvPr>
        </p:nvSpPr>
        <p:spPr>
          <a:xfrm>
            <a:off x="3564200" y="3883475"/>
            <a:ext cx="2015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65" name="Google Shape;165;p57"/>
          <p:cNvSpPr txBox="1"/>
          <p:nvPr>
            <p:ph idx="9" type="subTitle"/>
          </p:nvPr>
        </p:nvSpPr>
        <p:spPr>
          <a:xfrm>
            <a:off x="705725" y="3543463"/>
            <a:ext cx="23160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66" name="Google Shape;166;p57"/>
          <p:cNvSpPr txBox="1"/>
          <p:nvPr>
            <p:ph idx="13" type="subTitle"/>
          </p:nvPr>
        </p:nvSpPr>
        <p:spPr>
          <a:xfrm>
            <a:off x="855875" y="3883475"/>
            <a:ext cx="2015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67" name="Google Shape;167;p57"/>
          <p:cNvSpPr txBox="1"/>
          <p:nvPr>
            <p:ph idx="14" type="subTitle"/>
          </p:nvPr>
        </p:nvSpPr>
        <p:spPr>
          <a:xfrm>
            <a:off x="6122325" y="3543463"/>
            <a:ext cx="23160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2pPr>
            <a:lvl3pPr lvl="2"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3pPr>
            <a:lvl4pPr lvl="3"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4pPr>
            <a:lvl5pPr lvl="4"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5pPr>
            <a:lvl6pPr lvl="5"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6pPr>
            <a:lvl7pPr lvl="6"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7pPr>
            <a:lvl8pPr lvl="7"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8pPr>
            <a:lvl9pPr lvl="8" algn="ctr">
              <a:lnSpc>
                <a:spcPct val="115000"/>
              </a:lnSpc>
              <a:spcBef>
                <a:spcPts val="0"/>
              </a:spcBef>
              <a:spcAft>
                <a:spcPts val="0"/>
              </a:spcAft>
              <a:buClr>
                <a:schemeClr val="accent1"/>
              </a:buClr>
              <a:buSzPts val="2400"/>
              <a:buFont typeface="Vidaloka"/>
              <a:buNone/>
              <a:defRPr sz="2400">
                <a:solidFill>
                  <a:schemeClr val="accent1"/>
                </a:solidFill>
                <a:latin typeface="Vidaloka"/>
                <a:ea typeface="Vidaloka"/>
                <a:cs typeface="Vidaloka"/>
                <a:sym typeface="Vidaloka"/>
              </a:defRPr>
            </a:lvl9pPr>
          </a:lstStyle>
          <a:p/>
        </p:txBody>
      </p:sp>
      <p:sp>
        <p:nvSpPr>
          <p:cNvPr id="168" name="Google Shape;168;p57"/>
          <p:cNvSpPr txBox="1"/>
          <p:nvPr>
            <p:ph idx="15" type="subTitle"/>
          </p:nvPr>
        </p:nvSpPr>
        <p:spPr>
          <a:xfrm>
            <a:off x="6272475" y="3883475"/>
            <a:ext cx="2015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69" name="Google Shape;169;p57"/>
          <p:cNvSpPr txBox="1"/>
          <p:nvPr>
            <p:ph type="title"/>
          </p:nvPr>
        </p:nvSpPr>
        <p:spPr>
          <a:xfrm>
            <a:off x="713225" y="445025"/>
            <a:ext cx="6080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70" name="Google Shape;170;p57"/>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71" name="Google Shape;171;p57"/>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sp>
        <p:nvSpPr>
          <p:cNvPr id="172" name="Google Shape;172;p5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4_1_1">
    <p:spTree>
      <p:nvGrpSpPr>
        <p:cNvPr id="173" name="Shape 173"/>
        <p:cNvGrpSpPr/>
        <p:nvPr/>
      </p:nvGrpSpPr>
      <p:grpSpPr>
        <a:xfrm>
          <a:off x="0" y="0"/>
          <a:ext cx="0" cy="0"/>
          <a:chOff x="0" y="0"/>
          <a:chExt cx="0" cy="0"/>
        </a:xfrm>
      </p:grpSpPr>
      <p:sp>
        <p:nvSpPr>
          <p:cNvPr id="174" name="Google Shape;174;p58"/>
          <p:cNvSpPr txBox="1"/>
          <p:nvPr>
            <p:ph idx="1" type="subTitle"/>
          </p:nvPr>
        </p:nvSpPr>
        <p:spPr>
          <a:xfrm>
            <a:off x="4916850" y="1970400"/>
            <a:ext cx="23160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75" name="Google Shape;175;p58"/>
          <p:cNvSpPr txBox="1"/>
          <p:nvPr>
            <p:ph idx="2" type="subTitle"/>
          </p:nvPr>
        </p:nvSpPr>
        <p:spPr>
          <a:xfrm>
            <a:off x="5058900" y="2310413"/>
            <a:ext cx="20319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76" name="Google Shape;176;p58"/>
          <p:cNvSpPr txBox="1"/>
          <p:nvPr>
            <p:ph idx="3" type="subTitle"/>
          </p:nvPr>
        </p:nvSpPr>
        <p:spPr>
          <a:xfrm>
            <a:off x="1911150" y="1970400"/>
            <a:ext cx="23160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77" name="Google Shape;177;p58"/>
          <p:cNvSpPr txBox="1"/>
          <p:nvPr>
            <p:ph idx="4" type="subTitle"/>
          </p:nvPr>
        </p:nvSpPr>
        <p:spPr>
          <a:xfrm>
            <a:off x="2053300" y="2310413"/>
            <a:ext cx="20319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78" name="Google Shape;178;p58"/>
          <p:cNvSpPr txBox="1"/>
          <p:nvPr>
            <p:ph idx="5" type="subTitle"/>
          </p:nvPr>
        </p:nvSpPr>
        <p:spPr>
          <a:xfrm>
            <a:off x="4916850" y="3625538"/>
            <a:ext cx="23160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79" name="Google Shape;179;p58"/>
          <p:cNvSpPr txBox="1"/>
          <p:nvPr>
            <p:ph idx="6" type="subTitle"/>
          </p:nvPr>
        </p:nvSpPr>
        <p:spPr>
          <a:xfrm>
            <a:off x="5058900" y="3965550"/>
            <a:ext cx="20319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80" name="Google Shape;180;p58"/>
          <p:cNvSpPr txBox="1"/>
          <p:nvPr>
            <p:ph idx="7" type="subTitle"/>
          </p:nvPr>
        </p:nvSpPr>
        <p:spPr>
          <a:xfrm>
            <a:off x="1911150" y="3625538"/>
            <a:ext cx="23160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81" name="Google Shape;181;p58"/>
          <p:cNvSpPr txBox="1"/>
          <p:nvPr>
            <p:ph idx="8" type="subTitle"/>
          </p:nvPr>
        </p:nvSpPr>
        <p:spPr>
          <a:xfrm>
            <a:off x="2053200" y="3965550"/>
            <a:ext cx="20319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82" name="Google Shape;182;p58"/>
          <p:cNvSpPr txBox="1"/>
          <p:nvPr>
            <p:ph type="title"/>
          </p:nvPr>
        </p:nvSpPr>
        <p:spPr>
          <a:xfrm>
            <a:off x="713225" y="445025"/>
            <a:ext cx="64803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83" name="Google Shape;183;p58"/>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84" name="Google Shape;184;p58"/>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sp>
        <p:nvSpPr>
          <p:cNvPr id="185" name="Google Shape;185;p5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4_2_2">
    <p:spTree>
      <p:nvGrpSpPr>
        <p:cNvPr id="186" name="Shape 186"/>
        <p:cNvGrpSpPr/>
        <p:nvPr/>
      </p:nvGrpSpPr>
      <p:grpSpPr>
        <a:xfrm>
          <a:off x="0" y="0"/>
          <a:ext cx="0" cy="0"/>
          <a:chOff x="0" y="0"/>
          <a:chExt cx="0" cy="0"/>
        </a:xfrm>
      </p:grpSpPr>
      <p:sp>
        <p:nvSpPr>
          <p:cNvPr id="187" name="Google Shape;187;p59"/>
          <p:cNvSpPr txBox="1"/>
          <p:nvPr>
            <p:ph idx="1" type="subTitle"/>
          </p:nvPr>
        </p:nvSpPr>
        <p:spPr>
          <a:xfrm>
            <a:off x="3568125" y="2994600"/>
            <a:ext cx="20154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88" name="Google Shape;188;p59"/>
          <p:cNvSpPr txBox="1"/>
          <p:nvPr>
            <p:ph idx="2" type="subTitle"/>
          </p:nvPr>
        </p:nvSpPr>
        <p:spPr>
          <a:xfrm>
            <a:off x="3568125" y="3334600"/>
            <a:ext cx="20154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89" name="Google Shape;189;p59"/>
          <p:cNvSpPr txBox="1"/>
          <p:nvPr>
            <p:ph idx="3" type="subTitle"/>
          </p:nvPr>
        </p:nvSpPr>
        <p:spPr>
          <a:xfrm>
            <a:off x="1088350" y="2994600"/>
            <a:ext cx="20154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90" name="Google Shape;190;p59"/>
          <p:cNvSpPr txBox="1"/>
          <p:nvPr>
            <p:ph idx="4" type="subTitle"/>
          </p:nvPr>
        </p:nvSpPr>
        <p:spPr>
          <a:xfrm>
            <a:off x="1088450" y="3334600"/>
            <a:ext cx="20154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91" name="Google Shape;191;p59"/>
          <p:cNvSpPr txBox="1"/>
          <p:nvPr>
            <p:ph idx="5" type="subTitle"/>
          </p:nvPr>
        </p:nvSpPr>
        <p:spPr>
          <a:xfrm>
            <a:off x="6055450" y="2994600"/>
            <a:ext cx="20154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192" name="Google Shape;192;p59"/>
          <p:cNvSpPr txBox="1"/>
          <p:nvPr>
            <p:ph idx="6" type="subTitle"/>
          </p:nvPr>
        </p:nvSpPr>
        <p:spPr>
          <a:xfrm>
            <a:off x="6055450" y="3334600"/>
            <a:ext cx="20154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93" name="Google Shape;193;p59"/>
          <p:cNvSpPr txBox="1"/>
          <p:nvPr>
            <p:ph type="title"/>
          </p:nvPr>
        </p:nvSpPr>
        <p:spPr>
          <a:xfrm>
            <a:off x="713225" y="445025"/>
            <a:ext cx="4763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194" name="Google Shape;194;p59"/>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95" name="Google Shape;195;p59"/>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196" name="Google Shape;196;p59"/>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sm" w="sm" type="none"/>
            <a:tailEnd len="sm" w="sm" type="none"/>
          </a:ln>
        </p:spPr>
      </p:cxnSp>
      <p:sp>
        <p:nvSpPr>
          <p:cNvPr id="197" name="Google Shape;197;p5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5">
    <p:spTree>
      <p:nvGrpSpPr>
        <p:cNvPr id="198" name="Shape 198"/>
        <p:cNvGrpSpPr/>
        <p:nvPr/>
      </p:nvGrpSpPr>
      <p:grpSpPr>
        <a:xfrm>
          <a:off x="0" y="0"/>
          <a:ext cx="0" cy="0"/>
          <a:chOff x="0" y="0"/>
          <a:chExt cx="0" cy="0"/>
        </a:xfrm>
      </p:grpSpPr>
      <p:sp>
        <p:nvSpPr>
          <p:cNvPr id="199" name="Google Shape;199;p60"/>
          <p:cNvSpPr txBox="1"/>
          <p:nvPr>
            <p:ph idx="1" type="subTitle"/>
          </p:nvPr>
        </p:nvSpPr>
        <p:spPr>
          <a:xfrm>
            <a:off x="4750187" y="1722900"/>
            <a:ext cx="2014800" cy="357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00" name="Google Shape;200;p60"/>
          <p:cNvSpPr txBox="1"/>
          <p:nvPr>
            <p:ph idx="2" type="subTitle"/>
          </p:nvPr>
        </p:nvSpPr>
        <p:spPr>
          <a:xfrm>
            <a:off x="4750184" y="2062900"/>
            <a:ext cx="20148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201" name="Google Shape;201;p60"/>
          <p:cNvSpPr txBox="1"/>
          <p:nvPr>
            <p:ph idx="3" type="subTitle"/>
          </p:nvPr>
        </p:nvSpPr>
        <p:spPr>
          <a:xfrm>
            <a:off x="2306462" y="1722900"/>
            <a:ext cx="2014800" cy="357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02" name="Google Shape;202;p60"/>
          <p:cNvSpPr txBox="1"/>
          <p:nvPr>
            <p:ph idx="4" type="subTitle"/>
          </p:nvPr>
        </p:nvSpPr>
        <p:spPr>
          <a:xfrm>
            <a:off x="2306462" y="2062900"/>
            <a:ext cx="2014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203" name="Google Shape;203;p60"/>
          <p:cNvSpPr txBox="1"/>
          <p:nvPr>
            <p:ph idx="5" type="subTitle"/>
          </p:nvPr>
        </p:nvSpPr>
        <p:spPr>
          <a:xfrm>
            <a:off x="4750187" y="3158925"/>
            <a:ext cx="2014800" cy="357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04" name="Google Shape;204;p60"/>
          <p:cNvSpPr txBox="1"/>
          <p:nvPr>
            <p:ph idx="6" type="subTitle"/>
          </p:nvPr>
        </p:nvSpPr>
        <p:spPr>
          <a:xfrm>
            <a:off x="4750184" y="3498925"/>
            <a:ext cx="20148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205" name="Google Shape;205;p60"/>
          <p:cNvSpPr txBox="1"/>
          <p:nvPr>
            <p:ph idx="7" type="subTitle"/>
          </p:nvPr>
        </p:nvSpPr>
        <p:spPr>
          <a:xfrm>
            <a:off x="2306462" y="3158925"/>
            <a:ext cx="2014800" cy="357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06" name="Google Shape;206;p60"/>
          <p:cNvSpPr txBox="1"/>
          <p:nvPr>
            <p:ph idx="8" type="subTitle"/>
          </p:nvPr>
        </p:nvSpPr>
        <p:spPr>
          <a:xfrm>
            <a:off x="2306462" y="3498925"/>
            <a:ext cx="2014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207" name="Google Shape;207;p60"/>
          <p:cNvSpPr txBox="1"/>
          <p:nvPr>
            <p:ph type="title"/>
          </p:nvPr>
        </p:nvSpPr>
        <p:spPr>
          <a:xfrm>
            <a:off x="713225" y="445025"/>
            <a:ext cx="2785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08" name="Google Shape;208;p60"/>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09" name="Google Shape;209;p60"/>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sp>
        <p:nvSpPr>
          <p:cNvPr id="210" name="Google Shape;210;p6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211" name="Shape 211"/>
        <p:cNvGrpSpPr/>
        <p:nvPr/>
      </p:nvGrpSpPr>
      <p:grpSpPr>
        <a:xfrm>
          <a:off x="0" y="0"/>
          <a:ext cx="0" cy="0"/>
          <a:chOff x="0" y="0"/>
          <a:chExt cx="0" cy="0"/>
        </a:xfrm>
      </p:grpSpPr>
      <p:sp>
        <p:nvSpPr>
          <p:cNvPr id="212" name="Google Shape;212;p61"/>
          <p:cNvSpPr txBox="1"/>
          <p:nvPr>
            <p:ph type="title"/>
          </p:nvPr>
        </p:nvSpPr>
        <p:spPr>
          <a:xfrm>
            <a:off x="2592925" y="714600"/>
            <a:ext cx="3958200" cy="61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5000"/>
              <a:buNone/>
              <a:defRPr sz="4500">
                <a:solidFill>
                  <a:schemeClr val="accent1"/>
                </a:solidFill>
              </a:defRPr>
            </a:lvl1pPr>
            <a:lvl2pPr lvl="1"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p:txBody>
      </p:sp>
      <p:sp>
        <p:nvSpPr>
          <p:cNvPr id="213" name="Google Shape;213;p61"/>
          <p:cNvSpPr txBox="1"/>
          <p:nvPr>
            <p:ph idx="1" type="subTitle"/>
          </p:nvPr>
        </p:nvSpPr>
        <p:spPr>
          <a:xfrm>
            <a:off x="2364984" y="1346400"/>
            <a:ext cx="4414200" cy="3777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5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214" name="Google Shape;214;p61"/>
          <p:cNvSpPr txBox="1"/>
          <p:nvPr>
            <p:ph idx="2" type="title"/>
          </p:nvPr>
        </p:nvSpPr>
        <p:spPr>
          <a:xfrm>
            <a:off x="2592925" y="2063025"/>
            <a:ext cx="3958200" cy="61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5000"/>
              <a:buNone/>
              <a:defRPr sz="4300">
                <a:solidFill>
                  <a:schemeClr val="accent1"/>
                </a:solidFill>
              </a:defRPr>
            </a:lvl1pPr>
            <a:lvl2pPr lvl="1"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p:txBody>
      </p:sp>
      <p:sp>
        <p:nvSpPr>
          <p:cNvPr id="215" name="Google Shape;215;p61"/>
          <p:cNvSpPr txBox="1"/>
          <p:nvPr>
            <p:ph idx="3" type="subTitle"/>
          </p:nvPr>
        </p:nvSpPr>
        <p:spPr>
          <a:xfrm>
            <a:off x="2364984" y="2694825"/>
            <a:ext cx="4414200" cy="37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5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216" name="Google Shape;216;p61"/>
          <p:cNvSpPr txBox="1"/>
          <p:nvPr>
            <p:ph idx="4" type="title"/>
          </p:nvPr>
        </p:nvSpPr>
        <p:spPr>
          <a:xfrm>
            <a:off x="2592925" y="3411450"/>
            <a:ext cx="3958200" cy="61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5000"/>
              <a:buNone/>
              <a:defRPr sz="4300">
                <a:solidFill>
                  <a:schemeClr val="accent1"/>
                </a:solidFill>
              </a:defRPr>
            </a:lvl1pPr>
            <a:lvl2pPr lvl="1"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2pPr>
            <a:lvl3pPr lvl="2"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3pPr>
            <a:lvl4pPr lvl="3"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4pPr>
            <a:lvl5pPr lvl="4"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5pPr>
            <a:lvl6pPr lvl="5"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6pPr>
            <a:lvl7pPr lvl="6"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7pPr>
            <a:lvl8pPr lvl="7"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8pPr>
            <a:lvl9pPr lvl="8" algn="ctr">
              <a:lnSpc>
                <a:spcPct val="100000"/>
              </a:lnSpc>
              <a:spcBef>
                <a:spcPts val="0"/>
              </a:spcBef>
              <a:spcAft>
                <a:spcPts val="0"/>
              </a:spcAft>
              <a:buClr>
                <a:schemeClr val="accent1"/>
              </a:buClr>
              <a:buSzPts val="12000"/>
              <a:buFont typeface="Russo One"/>
              <a:buNone/>
              <a:defRPr sz="12000">
                <a:solidFill>
                  <a:schemeClr val="accent1"/>
                </a:solidFill>
                <a:latin typeface="Russo One"/>
                <a:ea typeface="Russo One"/>
                <a:cs typeface="Russo One"/>
                <a:sym typeface="Russo One"/>
              </a:defRPr>
            </a:lvl9pPr>
          </a:lstStyle>
          <a:p/>
        </p:txBody>
      </p:sp>
      <p:sp>
        <p:nvSpPr>
          <p:cNvPr id="217" name="Google Shape;217;p61"/>
          <p:cNvSpPr txBox="1"/>
          <p:nvPr>
            <p:ph idx="5" type="subTitle"/>
          </p:nvPr>
        </p:nvSpPr>
        <p:spPr>
          <a:xfrm>
            <a:off x="2364950" y="4043250"/>
            <a:ext cx="4414200" cy="3777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5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cxnSp>
        <p:nvCxnSpPr>
          <p:cNvPr id="218" name="Google Shape;218;p61"/>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19" name="Google Shape;219;p61"/>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sp>
        <p:nvSpPr>
          <p:cNvPr id="220" name="Google Shape;220;p6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7_1">
    <p:spTree>
      <p:nvGrpSpPr>
        <p:cNvPr id="221" name="Shape 221"/>
        <p:cNvGrpSpPr/>
        <p:nvPr/>
      </p:nvGrpSpPr>
      <p:grpSpPr>
        <a:xfrm>
          <a:off x="0" y="0"/>
          <a:ext cx="0" cy="0"/>
          <a:chOff x="0" y="0"/>
          <a:chExt cx="0" cy="0"/>
        </a:xfrm>
      </p:grpSpPr>
      <p:sp>
        <p:nvSpPr>
          <p:cNvPr id="222" name="Google Shape;222;p62"/>
          <p:cNvSpPr txBox="1"/>
          <p:nvPr>
            <p:ph type="title"/>
          </p:nvPr>
        </p:nvSpPr>
        <p:spPr>
          <a:xfrm>
            <a:off x="803750" y="2025800"/>
            <a:ext cx="4087500" cy="673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3" name="Google Shape;223;p62"/>
          <p:cNvSpPr txBox="1"/>
          <p:nvPr>
            <p:ph idx="1" type="subTitle"/>
          </p:nvPr>
        </p:nvSpPr>
        <p:spPr>
          <a:xfrm>
            <a:off x="803750" y="2693525"/>
            <a:ext cx="3159300" cy="55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Font typeface="Josefin Sans"/>
              <a:buNone/>
              <a:defRPr sz="14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cxnSp>
        <p:nvCxnSpPr>
          <p:cNvPr id="224" name="Google Shape;224;p62"/>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25" name="Google Shape;225;p62"/>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sp>
        <p:nvSpPr>
          <p:cNvPr id="226" name="Google Shape;226;p6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7_2">
    <p:spTree>
      <p:nvGrpSpPr>
        <p:cNvPr id="227" name="Shape 227"/>
        <p:cNvGrpSpPr/>
        <p:nvPr/>
      </p:nvGrpSpPr>
      <p:grpSpPr>
        <a:xfrm>
          <a:off x="0" y="0"/>
          <a:ext cx="0" cy="0"/>
          <a:chOff x="0" y="0"/>
          <a:chExt cx="0" cy="0"/>
        </a:xfrm>
      </p:grpSpPr>
      <p:sp>
        <p:nvSpPr>
          <p:cNvPr id="228" name="Google Shape;228;p63"/>
          <p:cNvSpPr txBox="1"/>
          <p:nvPr>
            <p:ph type="title"/>
          </p:nvPr>
        </p:nvSpPr>
        <p:spPr>
          <a:xfrm>
            <a:off x="4490150" y="2047725"/>
            <a:ext cx="3364200" cy="628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Open Sans SemiBold"/>
                <a:ea typeface="Open Sans SemiBold"/>
                <a:cs typeface="Open Sans SemiBold"/>
                <a:sym typeface="Open Sans SemiBold"/>
              </a:defRPr>
            </a:lvl2pPr>
            <a:lvl3pPr lvl="2" algn="l">
              <a:lnSpc>
                <a:spcPct val="100000"/>
              </a:lnSpc>
              <a:spcBef>
                <a:spcPts val="0"/>
              </a:spcBef>
              <a:spcAft>
                <a:spcPts val="0"/>
              </a:spcAft>
              <a:buSzPts val="3000"/>
              <a:buNone/>
              <a:defRPr>
                <a:latin typeface="Open Sans SemiBold"/>
                <a:ea typeface="Open Sans SemiBold"/>
                <a:cs typeface="Open Sans SemiBold"/>
                <a:sym typeface="Open Sans SemiBold"/>
              </a:defRPr>
            </a:lvl3pPr>
            <a:lvl4pPr lvl="3" algn="l">
              <a:lnSpc>
                <a:spcPct val="100000"/>
              </a:lnSpc>
              <a:spcBef>
                <a:spcPts val="0"/>
              </a:spcBef>
              <a:spcAft>
                <a:spcPts val="0"/>
              </a:spcAft>
              <a:buSzPts val="3000"/>
              <a:buNone/>
              <a:defRPr>
                <a:latin typeface="Open Sans SemiBold"/>
                <a:ea typeface="Open Sans SemiBold"/>
                <a:cs typeface="Open Sans SemiBold"/>
                <a:sym typeface="Open Sans SemiBold"/>
              </a:defRPr>
            </a:lvl4pPr>
            <a:lvl5pPr lvl="4" algn="l">
              <a:lnSpc>
                <a:spcPct val="100000"/>
              </a:lnSpc>
              <a:spcBef>
                <a:spcPts val="0"/>
              </a:spcBef>
              <a:spcAft>
                <a:spcPts val="0"/>
              </a:spcAft>
              <a:buSzPts val="3000"/>
              <a:buNone/>
              <a:defRPr>
                <a:latin typeface="Open Sans SemiBold"/>
                <a:ea typeface="Open Sans SemiBold"/>
                <a:cs typeface="Open Sans SemiBold"/>
                <a:sym typeface="Open Sans SemiBold"/>
              </a:defRPr>
            </a:lvl5pPr>
            <a:lvl6pPr lvl="5" algn="l">
              <a:lnSpc>
                <a:spcPct val="100000"/>
              </a:lnSpc>
              <a:spcBef>
                <a:spcPts val="0"/>
              </a:spcBef>
              <a:spcAft>
                <a:spcPts val="0"/>
              </a:spcAft>
              <a:buSzPts val="3000"/>
              <a:buNone/>
              <a:defRPr>
                <a:latin typeface="Open Sans SemiBold"/>
                <a:ea typeface="Open Sans SemiBold"/>
                <a:cs typeface="Open Sans SemiBold"/>
                <a:sym typeface="Open Sans SemiBold"/>
              </a:defRPr>
            </a:lvl6pPr>
            <a:lvl7pPr lvl="6" algn="l">
              <a:lnSpc>
                <a:spcPct val="100000"/>
              </a:lnSpc>
              <a:spcBef>
                <a:spcPts val="0"/>
              </a:spcBef>
              <a:spcAft>
                <a:spcPts val="0"/>
              </a:spcAft>
              <a:buSzPts val="3000"/>
              <a:buNone/>
              <a:defRPr>
                <a:latin typeface="Open Sans SemiBold"/>
                <a:ea typeface="Open Sans SemiBold"/>
                <a:cs typeface="Open Sans SemiBold"/>
                <a:sym typeface="Open Sans SemiBold"/>
              </a:defRPr>
            </a:lvl7pPr>
            <a:lvl8pPr lvl="7" algn="l">
              <a:lnSpc>
                <a:spcPct val="100000"/>
              </a:lnSpc>
              <a:spcBef>
                <a:spcPts val="0"/>
              </a:spcBef>
              <a:spcAft>
                <a:spcPts val="0"/>
              </a:spcAft>
              <a:buSzPts val="3000"/>
              <a:buNone/>
              <a:defRPr>
                <a:latin typeface="Open Sans SemiBold"/>
                <a:ea typeface="Open Sans SemiBold"/>
                <a:cs typeface="Open Sans SemiBold"/>
                <a:sym typeface="Open Sans SemiBold"/>
              </a:defRPr>
            </a:lvl8pPr>
            <a:lvl9pPr lvl="8" algn="l">
              <a:lnSpc>
                <a:spcPct val="100000"/>
              </a:lnSpc>
              <a:spcBef>
                <a:spcPts val="0"/>
              </a:spcBef>
              <a:spcAft>
                <a:spcPts val="0"/>
              </a:spcAft>
              <a:buSzPts val="3000"/>
              <a:buNone/>
              <a:defRPr>
                <a:latin typeface="Open Sans SemiBold"/>
                <a:ea typeface="Open Sans SemiBold"/>
                <a:cs typeface="Open Sans SemiBold"/>
                <a:sym typeface="Open Sans SemiBold"/>
              </a:defRPr>
            </a:lvl9pPr>
          </a:lstStyle>
          <a:p/>
        </p:txBody>
      </p:sp>
      <p:sp>
        <p:nvSpPr>
          <p:cNvPr id="229" name="Google Shape;229;p63"/>
          <p:cNvSpPr txBox="1"/>
          <p:nvPr>
            <p:ph idx="1" type="subTitle"/>
          </p:nvPr>
        </p:nvSpPr>
        <p:spPr>
          <a:xfrm>
            <a:off x="4855550" y="2694825"/>
            <a:ext cx="2998800" cy="558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600"/>
              <a:buFont typeface="Josefin Sans"/>
              <a:buNone/>
              <a:defRPr sz="1400"/>
            </a:lvl1pPr>
            <a:lvl2pPr lvl="1" algn="l">
              <a:lnSpc>
                <a:spcPct val="115000"/>
              </a:lnSpc>
              <a:spcBef>
                <a:spcPts val="0"/>
              </a:spcBef>
              <a:spcAft>
                <a:spcPts val="0"/>
              </a:spcAft>
              <a:buSzPts val="1500"/>
              <a:buNone/>
              <a:defRPr sz="1500"/>
            </a:lvl2pPr>
            <a:lvl3pPr lvl="2" algn="l">
              <a:lnSpc>
                <a:spcPct val="115000"/>
              </a:lnSpc>
              <a:spcBef>
                <a:spcPts val="0"/>
              </a:spcBef>
              <a:spcAft>
                <a:spcPts val="0"/>
              </a:spcAft>
              <a:buSzPts val="1500"/>
              <a:buNone/>
              <a:defRPr sz="1500"/>
            </a:lvl3pPr>
            <a:lvl4pPr lvl="3" algn="l">
              <a:lnSpc>
                <a:spcPct val="115000"/>
              </a:lnSpc>
              <a:spcBef>
                <a:spcPts val="0"/>
              </a:spcBef>
              <a:spcAft>
                <a:spcPts val="0"/>
              </a:spcAft>
              <a:buSzPts val="1500"/>
              <a:buNone/>
              <a:defRPr sz="1500"/>
            </a:lvl4pPr>
            <a:lvl5pPr lvl="4" algn="l">
              <a:lnSpc>
                <a:spcPct val="115000"/>
              </a:lnSpc>
              <a:spcBef>
                <a:spcPts val="0"/>
              </a:spcBef>
              <a:spcAft>
                <a:spcPts val="0"/>
              </a:spcAft>
              <a:buSzPts val="1500"/>
              <a:buNone/>
              <a:defRPr sz="1500"/>
            </a:lvl5pPr>
            <a:lvl6pPr lvl="5" algn="l">
              <a:lnSpc>
                <a:spcPct val="115000"/>
              </a:lnSpc>
              <a:spcBef>
                <a:spcPts val="0"/>
              </a:spcBef>
              <a:spcAft>
                <a:spcPts val="0"/>
              </a:spcAft>
              <a:buSzPts val="1500"/>
              <a:buNone/>
              <a:defRPr sz="1500"/>
            </a:lvl6pPr>
            <a:lvl7pPr lvl="6" algn="l">
              <a:lnSpc>
                <a:spcPct val="115000"/>
              </a:lnSpc>
              <a:spcBef>
                <a:spcPts val="0"/>
              </a:spcBef>
              <a:spcAft>
                <a:spcPts val="0"/>
              </a:spcAft>
              <a:buSzPts val="1500"/>
              <a:buNone/>
              <a:defRPr sz="1500"/>
            </a:lvl7pPr>
            <a:lvl8pPr lvl="7" algn="l">
              <a:lnSpc>
                <a:spcPct val="115000"/>
              </a:lnSpc>
              <a:spcBef>
                <a:spcPts val="0"/>
              </a:spcBef>
              <a:spcAft>
                <a:spcPts val="0"/>
              </a:spcAft>
              <a:buSzPts val="1500"/>
              <a:buNone/>
              <a:defRPr sz="1500"/>
            </a:lvl8pPr>
            <a:lvl9pPr lvl="8" algn="l">
              <a:lnSpc>
                <a:spcPct val="115000"/>
              </a:lnSpc>
              <a:spcBef>
                <a:spcPts val="0"/>
              </a:spcBef>
              <a:spcAft>
                <a:spcPts val="0"/>
              </a:spcAft>
              <a:buSzPts val="1500"/>
              <a:buNone/>
              <a:defRPr sz="1500"/>
            </a:lvl9pPr>
          </a:lstStyle>
          <a:p/>
        </p:txBody>
      </p:sp>
      <p:cxnSp>
        <p:nvCxnSpPr>
          <p:cNvPr id="230" name="Google Shape;230;p63"/>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31" name="Google Shape;231;p63"/>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sp>
        <p:nvSpPr>
          <p:cNvPr id="232" name="Google Shape;232;p6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CUSTOM_8">
    <p:spTree>
      <p:nvGrpSpPr>
        <p:cNvPr id="233" name="Shape 233"/>
        <p:cNvGrpSpPr/>
        <p:nvPr/>
      </p:nvGrpSpPr>
      <p:grpSpPr>
        <a:xfrm>
          <a:off x="0" y="0"/>
          <a:ext cx="0" cy="0"/>
          <a:chOff x="0" y="0"/>
          <a:chExt cx="0" cy="0"/>
        </a:xfrm>
      </p:grpSpPr>
      <p:sp>
        <p:nvSpPr>
          <p:cNvPr id="234" name="Google Shape;234;p64"/>
          <p:cNvSpPr txBox="1"/>
          <p:nvPr>
            <p:ph idx="1" type="subTitle"/>
          </p:nvPr>
        </p:nvSpPr>
        <p:spPr>
          <a:xfrm>
            <a:off x="4166800" y="1453525"/>
            <a:ext cx="3957600" cy="2889000"/>
          </a:xfrm>
          <a:prstGeom prst="rect">
            <a:avLst/>
          </a:prstGeom>
          <a:noFill/>
          <a:ln>
            <a:noFill/>
          </a:ln>
        </p:spPr>
        <p:txBody>
          <a:bodyPr anchorCtr="0" anchor="ctr" bIns="91425" lIns="91425" spcFirstLastPara="1" rIns="91425" wrap="square" tIns="91425">
            <a:noAutofit/>
          </a:bodyPr>
          <a:lstStyle>
            <a:lvl1pPr lvl="0" marR="38100" algn="ctr">
              <a:lnSpc>
                <a:spcPct val="100000"/>
              </a:lnSpc>
              <a:spcBef>
                <a:spcPts val="0"/>
              </a:spcBef>
              <a:spcAft>
                <a:spcPts val="0"/>
              </a:spcAft>
              <a:buClr>
                <a:schemeClr val="accent1"/>
              </a:buClr>
              <a:buSzPts val="1400"/>
              <a:buChar char="●"/>
              <a:defRPr sz="1400"/>
            </a:lvl1pPr>
            <a:lvl2pPr lvl="1" algn="ctr">
              <a:lnSpc>
                <a:spcPct val="115000"/>
              </a:lnSpc>
              <a:spcBef>
                <a:spcPts val="0"/>
              </a:spcBef>
              <a:spcAft>
                <a:spcPts val="0"/>
              </a:spcAft>
              <a:buSzPts val="1400"/>
              <a:buChar char="○"/>
              <a:defRPr/>
            </a:lvl2pPr>
            <a:lvl3pPr lvl="2" algn="ctr">
              <a:lnSpc>
                <a:spcPct val="115000"/>
              </a:lnSpc>
              <a:spcBef>
                <a:spcPts val="0"/>
              </a:spcBef>
              <a:spcAft>
                <a:spcPts val="0"/>
              </a:spcAft>
              <a:buSzPts val="1400"/>
              <a:buChar char="■"/>
              <a:defRPr/>
            </a:lvl3pPr>
            <a:lvl4pPr lvl="3" algn="ctr">
              <a:lnSpc>
                <a:spcPct val="115000"/>
              </a:lnSpc>
              <a:spcBef>
                <a:spcPts val="0"/>
              </a:spcBef>
              <a:spcAft>
                <a:spcPts val="0"/>
              </a:spcAft>
              <a:buSzPts val="1400"/>
              <a:buChar char="●"/>
              <a:defRPr/>
            </a:lvl4pPr>
            <a:lvl5pPr lvl="4" algn="ctr">
              <a:lnSpc>
                <a:spcPct val="115000"/>
              </a:lnSpc>
              <a:spcBef>
                <a:spcPts val="0"/>
              </a:spcBef>
              <a:spcAft>
                <a:spcPts val="0"/>
              </a:spcAft>
              <a:buSzPts val="1400"/>
              <a:buChar char="○"/>
              <a:defRPr/>
            </a:lvl5pPr>
            <a:lvl6pPr lvl="5" algn="ctr">
              <a:lnSpc>
                <a:spcPct val="115000"/>
              </a:lnSpc>
              <a:spcBef>
                <a:spcPts val="0"/>
              </a:spcBef>
              <a:spcAft>
                <a:spcPts val="0"/>
              </a:spcAft>
              <a:buSzPts val="1400"/>
              <a:buChar char="■"/>
              <a:defRPr/>
            </a:lvl6pPr>
            <a:lvl7pPr lvl="6" algn="ctr">
              <a:lnSpc>
                <a:spcPct val="115000"/>
              </a:lnSpc>
              <a:spcBef>
                <a:spcPts val="0"/>
              </a:spcBef>
              <a:spcAft>
                <a:spcPts val="0"/>
              </a:spcAft>
              <a:buSzPts val="1400"/>
              <a:buChar char="●"/>
              <a:defRPr/>
            </a:lvl7pPr>
            <a:lvl8pPr lvl="7" algn="ctr">
              <a:lnSpc>
                <a:spcPct val="115000"/>
              </a:lnSpc>
              <a:spcBef>
                <a:spcPts val="0"/>
              </a:spcBef>
              <a:spcAft>
                <a:spcPts val="0"/>
              </a:spcAft>
              <a:buSzPts val="1400"/>
              <a:buChar char="○"/>
              <a:defRPr/>
            </a:lvl8pPr>
            <a:lvl9pPr lvl="8" algn="ctr">
              <a:lnSpc>
                <a:spcPct val="115000"/>
              </a:lnSpc>
              <a:spcBef>
                <a:spcPts val="0"/>
              </a:spcBef>
              <a:spcAft>
                <a:spcPts val="0"/>
              </a:spcAft>
              <a:buSzPts val="1400"/>
              <a:buChar char="■"/>
              <a:defRPr/>
            </a:lvl9pPr>
          </a:lstStyle>
          <a:p/>
        </p:txBody>
      </p:sp>
      <p:sp>
        <p:nvSpPr>
          <p:cNvPr id="235" name="Google Shape;235;p64"/>
          <p:cNvSpPr txBox="1"/>
          <p:nvPr>
            <p:ph type="title"/>
          </p:nvPr>
        </p:nvSpPr>
        <p:spPr>
          <a:xfrm>
            <a:off x="713225" y="445025"/>
            <a:ext cx="4502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36" name="Google Shape;236;p64"/>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37" name="Google Shape;237;p64"/>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38" name="Google Shape;238;p64"/>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sm" w="sm" type="none"/>
            <a:tailEnd len="sm" w="sm" type="none"/>
          </a:ln>
        </p:spPr>
      </p:cxnSp>
      <p:sp>
        <p:nvSpPr>
          <p:cNvPr id="239" name="Google Shape;239;p6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9">
    <p:spTree>
      <p:nvGrpSpPr>
        <p:cNvPr id="240" name="Shape 240"/>
        <p:cNvGrpSpPr/>
        <p:nvPr/>
      </p:nvGrpSpPr>
      <p:grpSpPr>
        <a:xfrm>
          <a:off x="0" y="0"/>
          <a:ext cx="0" cy="0"/>
          <a:chOff x="0" y="0"/>
          <a:chExt cx="0" cy="0"/>
        </a:xfrm>
      </p:grpSpPr>
      <p:sp>
        <p:nvSpPr>
          <p:cNvPr id="241" name="Google Shape;241;p65"/>
          <p:cNvSpPr txBox="1"/>
          <p:nvPr>
            <p:ph idx="1" type="subTitle"/>
          </p:nvPr>
        </p:nvSpPr>
        <p:spPr>
          <a:xfrm>
            <a:off x="4816075" y="3616375"/>
            <a:ext cx="2942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2" name="Google Shape;242;p65"/>
          <p:cNvSpPr txBox="1"/>
          <p:nvPr>
            <p:ph idx="2" type="subTitle"/>
          </p:nvPr>
        </p:nvSpPr>
        <p:spPr>
          <a:xfrm>
            <a:off x="4816200" y="3956375"/>
            <a:ext cx="2941800" cy="65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b="0"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243" name="Google Shape;243;p65"/>
          <p:cNvSpPr txBox="1"/>
          <p:nvPr>
            <p:ph idx="3" type="subTitle"/>
          </p:nvPr>
        </p:nvSpPr>
        <p:spPr>
          <a:xfrm>
            <a:off x="1385829" y="3616375"/>
            <a:ext cx="2942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1pPr>
            <a:lvl2pPr lvl="1"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2pPr>
            <a:lvl3pPr lvl="2"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3pPr>
            <a:lvl4pPr lvl="3"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4pPr>
            <a:lvl5pPr lvl="4"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5pPr>
            <a:lvl6pPr lvl="5"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6pPr>
            <a:lvl7pPr lvl="6"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7pPr>
            <a:lvl8pPr lvl="7"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8pPr>
            <a:lvl9pPr lvl="8" algn="ctr">
              <a:lnSpc>
                <a:spcPct val="115000"/>
              </a:lnSpc>
              <a:spcBef>
                <a:spcPts val="0"/>
              </a:spcBef>
              <a:spcAft>
                <a:spcPts val="0"/>
              </a:spcAft>
              <a:buClr>
                <a:schemeClr val="dk1"/>
              </a:buClr>
              <a:buSzPts val="2400"/>
              <a:buFont typeface="Vidaloka"/>
              <a:buNone/>
              <a:defRPr sz="2400">
                <a:solidFill>
                  <a:schemeClr val="dk1"/>
                </a:solidFill>
                <a:latin typeface="Vidaloka"/>
                <a:ea typeface="Vidaloka"/>
                <a:cs typeface="Vidaloka"/>
                <a:sym typeface="Vidaloka"/>
              </a:defRPr>
            </a:lvl9pPr>
          </a:lstStyle>
          <a:p/>
        </p:txBody>
      </p:sp>
      <p:sp>
        <p:nvSpPr>
          <p:cNvPr id="244" name="Google Shape;244;p65"/>
          <p:cNvSpPr txBox="1"/>
          <p:nvPr>
            <p:ph idx="4" type="subTitle"/>
          </p:nvPr>
        </p:nvSpPr>
        <p:spPr>
          <a:xfrm>
            <a:off x="1386025" y="3956375"/>
            <a:ext cx="2941800" cy="652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b="0"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245" name="Google Shape;245;p65"/>
          <p:cNvSpPr txBox="1"/>
          <p:nvPr>
            <p:ph type="title"/>
          </p:nvPr>
        </p:nvSpPr>
        <p:spPr>
          <a:xfrm>
            <a:off x="713225" y="445025"/>
            <a:ext cx="2729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atin typeface="Merriweather Light"/>
                <a:ea typeface="Merriweather Light"/>
                <a:cs typeface="Merriweather Light"/>
                <a:sym typeface="Merriweather Light"/>
              </a:defRPr>
            </a:lvl2pPr>
            <a:lvl3pPr lvl="2" algn="l">
              <a:lnSpc>
                <a:spcPct val="100000"/>
              </a:lnSpc>
              <a:spcBef>
                <a:spcPts val="0"/>
              </a:spcBef>
              <a:spcAft>
                <a:spcPts val="0"/>
              </a:spcAft>
              <a:buSzPts val="3000"/>
              <a:buNone/>
              <a:defRPr>
                <a:latin typeface="Merriweather Light"/>
                <a:ea typeface="Merriweather Light"/>
                <a:cs typeface="Merriweather Light"/>
                <a:sym typeface="Merriweather Light"/>
              </a:defRPr>
            </a:lvl3pPr>
            <a:lvl4pPr lvl="3" algn="l">
              <a:lnSpc>
                <a:spcPct val="100000"/>
              </a:lnSpc>
              <a:spcBef>
                <a:spcPts val="0"/>
              </a:spcBef>
              <a:spcAft>
                <a:spcPts val="0"/>
              </a:spcAft>
              <a:buSzPts val="3000"/>
              <a:buNone/>
              <a:defRPr>
                <a:latin typeface="Merriweather Light"/>
                <a:ea typeface="Merriweather Light"/>
                <a:cs typeface="Merriweather Light"/>
                <a:sym typeface="Merriweather Light"/>
              </a:defRPr>
            </a:lvl4pPr>
            <a:lvl5pPr lvl="4" algn="l">
              <a:lnSpc>
                <a:spcPct val="100000"/>
              </a:lnSpc>
              <a:spcBef>
                <a:spcPts val="0"/>
              </a:spcBef>
              <a:spcAft>
                <a:spcPts val="0"/>
              </a:spcAft>
              <a:buSzPts val="3000"/>
              <a:buNone/>
              <a:defRPr>
                <a:latin typeface="Merriweather Light"/>
                <a:ea typeface="Merriweather Light"/>
                <a:cs typeface="Merriweather Light"/>
                <a:sym typeface="Merriweather Light"/>
              </a:defRPr>
            </a:lvl5pPr>
            <a:lvl6pPr lvl="5" algn="l">
              <a:lnSpc>
                <a:spcPct val="100000"/>
              </a:lnSpc>
              <a:spcBef>
                <a:spcPts val="0"/>
              </a:spcBef>
              <a:spcAft>
                <a:spcPts val="0"/>
              </a:spcAft>
              <a:buSzPts val="3000"/>
              <a:buNone/>
              <a:defRPr>
                <a:latin typeface="Merriweather Light"/>
                <a:ea typeface="Merriweather Light"/>
                <a:cs typeface="Merriweather Light"/>
                <a:sym typeface="Merriweather Light"/>
              </a:defRPr>
            </a:lvl6pPr>
            <a:lvl7pPr lvl="6" algn="l">
              <a:lnSpc>
                <a:spcPct val="100000"/>
              </a:lnSpc>
              <a:spcBef>
                <a:spcPts val="0"/>
              </a:spcBef>
              <a:spcAft>
                <a:spcPts val="0"/>
              </a:spcAft>
              <a:buSzPts val="3000"/>
              <a:buNone/>
              <a:defRPr>
                <a:latin typeface="Merriweather Light"/>
                <a:ea typeface="Merriweather Light"/>
                <a:cs typeface="Merriweather Light"/>
                <a:sym typeface="Merriweather Light"/>
              </a:defRPr>
            </a:lvl7pPr>
            <a:lvl8pPr lvl="7" algn="l">
              <a:lnSpc>
                <a:spcPct val="100000"/>
              </a:lnSpc>
              <a:spcBef>
                <a:spcPts val="0"/>
              </a:spcBef>
              <a:spcAft>
                <a:spcPts val="0"/>
              </a:spcAft>
              <a:buSzPts val="3000"/>
              <a:buNone/>
              <a:defRPr>
                <a:latin typeface="Merriweather Light"/>
                <a:ea typeface="Merriweather Light"/>
                <a:cs typeface="Merriweather Light"/>
                <a:sym typeface="Merriweather Light"/>
              </a:defRPr>
            </a:lvl8pPr>
            <a:lvl9pPr lvl="8" algn="l">
              <a:lnSpc>
                <a:spcPct val="100000"/>
              </a:lnSpc>
              <a:spcBef>
                <a:spcPts val="0"/>
              </a:spcBef>
              <a:spcAft>
                <a:spcPts val="0"/>
              </a:spcAft>
              <a:buSzPts val="3000"/>
              <a:buNone/>
              <a:defRPr>
                <a:latin typeface="Merriweather Light"/>
                <a:ea typeface="Merriweather Light"/>
                <a:cs typeface="Merriweather Light"/>
                <a:sym typeface="Merriweather Light"/>
              </a:defRPr>
            </a:lvl9pPr>
          </a:lstStyle>
          <a:p/>
        </p:txBody>
      </p:sp>
      <p:cxnSp>
        <p:nvCxnSpPr>
          <p:cNvPr id="246" name="Google Shape;246;p65"/>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47" name="Google Shape;247;p65"/>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sp>
        <p:nvSpPr>
          <p:cNvPr id="248" name="Google Shape;248;p6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249" name="Shape 249"/>
        <p:cNvGrpSpPr/>
        <p:nvPr/>
      </p:nvGrpSpPr>
      <p:grpSpPr>
        <a:xfrm>
          <a:off x="0" y="0"/>
          <a:ext cx="0" cy="0"/>
          <a:chOff x="0" y="0"/>
          <a:chExt cx="0" cy="0"/>
        </a:xfrm>
      </p:grpSpPr>
      <p:sp>
        <p:nvSpPr>
          <p:cNvPr id="250" name="Google Shape;250;p66"/>
          <p:cNvSpPr txBox="1"/>
          <p:nvPr>
            <p:ph type="title"/>
          </p:nvPr>
        </p:nvSpPr>
        <p:spPr>
          <a:xfrm>
            <a:off x="2832900" y="791200"/>
            <a:ext cx="3478200" cy="922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300"/>
              <a:buNone/>
              <a:defRPr sz="7000"/>
            </a:lvl1pPr>
            <a:lvl2pPr lvl="1" algn="ctr">
              <a:lnSpc>
                <a:spcPct val="100000"/>
              </a:lnSpc>
              <a:spcBef>
                <a:spcPts val="0"/>
              </a:spcBef>
              <a:spcAft>
                <a:spcPts val="0"/>
              </a:spcAft>
              <a:buSzPts val="3000"/>
              <a:buNone/>
              <a:defRPr>
                <a:latin typeface="Open Sans"/>
                <a:ea typeface="Open Sans"/>
                <a:cs typeface="Open Sans"/>
                <a:sym typeface="Open Sans"/>
              </a:defRPr>
            </a:lvl2pPr>
            <a:lvl3pPr lvl="2" algn="ctr">
              <a:lnSpc>
                <a:spcPct val="100000"/>
              </a:lnSpc>
              <a:spcBef>
                <a:spcPts val="0"/>
              </a:spcBef>
              <a:spcAft>
                <a:spcPts val="0"/>
              </a:spcAft>
              <a:buSzPts val="3000"/>
              <a:buNone/>
              <a:defRPr>
                <a:latin typeface="Open Sans"/>
                <a:ea typeface="Open Sans"/>
                <a:cs typeface="Open Sans"/>
                <a:sym typeface="Open Sans"/>
              </a:defRPr>
            </a:lvl3pPr>
            <a:lvl4pPr lvl="3" algn="ctr">
              <a:lnSpc>
                <a:spcPct val="100000"/>
              </a:lnSpc>
              <a:spcBef>
                <a:spcPts val="0"/>
              </a:spcBef>
              <a:spcAft>
                <a:spcPts val="0"/>
              </a:spcAft>
              <a:buSzPts val="3000"/>
              <a:buNone/>
              <a:defRPr>
                <a:latin typeface="Open Sans"/>
                <a:ea typeface="Open Sans"/>
                <a:cs typeface="Open Sans"/>
                <a:sym typeface="Open Sans"/>
              </a:defRPr>
            </a:lvl4pPr>
            <a:lvl5pPr lvl="4" algn="ctr">
              <a:lnSpc>
                <a:spcPct val="100000"/>
              </a:lnSpc>
              <a:spcBef>
                <a:spcPts val="0"/>
              </a:spcBef>
              <a:spcAft>
                <a:spcPts val="0"/>
              </a:spcAft>
              <a:buSzPts val="3000"/>
              <a:buNone/>
              <a:defRPr>
                <a:latin typeface="Open Sans"/>
                <a:ea typeface="Open Sans"/>
                <a:cs typeface="Open Sans"/>
                <a:sym typeface="Open Sans"/>
              </a:defRPr>
            </a:lvl5pPr>
            <a:lvl6pPr lvl="5" algn="ctr">
              <a:lnSpc>
                <a:spcPct val="100000"/>
              </a:lnSpc>
              <a:spcBef>
                <a:spcPts val="0"/>
              </a:spcBef>
              <a:spcAft>
                <a:spcPts val="0"/>
              </a:spcAft>
              <a:buSzPts val="3000"/>
              <a:buNone/>
              <a:defRPr>
                <a:latin typeface="Open Sans"/>
                <a:ea typeface="Open Sans"/>
                <a:cs typeface="Open Sans"/>
                <a:sym typeface="Open Sans"/>
              </a:defRPr>
            </a:lvl6pPr>
            <a:lvl7pPr lvl="6" algn="ctr">
              <a:lnSpc>
                <a:spcPct val="100000"/>
              </a:lnSpc>
              <a:spcBef>
                <a:spcPts val="0"/>
              </a:spcBef>
              <a:spcAft>
                <a:spcPts val="0"/>
              </a:spcAft>
              <a:buSzPts val="3000"/>
              <a:buNone/>
              <a:defRPr>
                <a:latin typeface="Open Sans"/>
                <a:ea typeface="Open Sans"/>
                <a:cs typeface="Open Sans"/>
                <a:sym typeface="Open Sans"/>
              </a:defRPr>
            </a:lvl7pPr>
            <a:lvl8pPr lvl="7" algn="ctr">
              <a:lnSpc>
                <a:spcPct val="100000"/>
              </a:lnSpc>
              <a:spcBef>
                <a:spcPts val="0"/>
              </a:spcBef>
              <a:spcAft>
                <a:spcPts val="0"/>
              </a:spcAft>
              <a:buSzPts val="3000"/>
              <a:buNone/>
              <a:defRPr>
                <a:latin typeface="Open Sans"/>
                <a:ea typeface="Open Sans"/>
                <a:cs typeface="Open Sans"/>
                <a:sym typeface="Open Sans"/>
              </a:defRPr>
            </a:lvl8pPr>
            <a:lvl9pPr lvl="8" algn="ctr">
              <a:lnSpc>
                <a:spcPct val="100000"/>
              </a:lnSpc>
              <a:spcBef>
                <a:spcPts val="0"/>
              </a:spcBef>
              <a:spcAft>
                <a:spcPts val="0"/>
              </a:spcAft>
              <a:buSzPts val="3000"/>
              <a:buNone/>
              <a:defRPr>
                <a:latin typeface="Open Sans"/>
                <a:ea typeface="Open Sans"/>
                <a:cs typeface="Open Sans"/>
                <a:sym typeface="Open Sans"/>
              </a:defRPr>
            </a:lvl9pPr>
          </a:lstStyle>
          <a:p/>
        </p:txBody>
      </p:sp>
      <p:sp>
        <p:nvSpPr>
          <p:cNvPr id="251" name="Google Shape;251;p66"/>
          <p:cNvSpPr txBox="1"/>
          <p:nvPr>
            <p:ph idx="1" type="subTitle"/>
          </p:nvPr>
        </p:nvSpPr>
        <p:spPr>
          <a:xfrm>
            <a:off x="2983350" y="1749425"/>
            <a:ext cx="3177300" cy="922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252" name="Google Shape;252;p66"/>
          <p:cNvSpPr txBox="1"/>
          <p:nvPr/>
        </p:nvSpPr>
        <p:spPr>
          <a:xfrm>
            <a:off x="2900450" y="3438275"/>
            <a:ext cx="3343200" cy="71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chemeClr val="dk2"/>
                </a:solidFill>
                <a:latin typeface="Montserrat"/>
                <a:ea typeface="Montserrat"/>
                <a:cs typeface="Montserrat"/>
                <a:sym typeface="Montserrat"/>
              </a:rPr>
              <a:t>CREDITS</a:t>
            </a:r>
            <a:r>
              <a:rPr b="0" i="0" lang="en" sz="1000" u="none" cap="none" strike="noStrike">
                <a:solidFill>
                  <a:schemeClr val="dk2"/>
                </a:solidFill>
                <a:latin typeface="Montserrat"/>
                <a:ea typeface="Montserrat"/>
                <a:cs typeface="Montserrat"/>
                <a:sym typeface="Montserrat"/>
              </a:rPr>
              <a:t>: This presentation template was created by </a:t>
            </a:r>
            <a:r>
              <a:rPr b="1" i="0" lang="en" sz="1000" u="none" cap="none" strike="noStrike">
                <a:solidFill>
                  <a:schemeClr val="dk2"/>
                </a:solidFill>
                <a:uFill>
                  <a:noFill/>
                </a:uFill>
                <a:latin typeface="Montserrat"/>
                <a:ea typeface="Montserrat"/>
                <a:cs typeface="Montserrat"/>
                <a:sym typeface="Montserrat"/>
                <a:hlinkClick r:id="rId2">
                  <a:extLst>
                    <a:ext uri="{A12FA001-AC4F-418D-AE19-62706E023703}">
                      <ahyp:hlinkClr val="tx"/>
                    </a:ext>
                  </a:extLst>
                </a:hlinkClick>
              </a:rPr>
              <a:t>Slidesgo</a:t>
            </a:r>
            <a:r>
              <a:rPr b="0" i="0" lang="en" sz="1000" u="none" cap="none" strike="noStrike">
                <a:solidFill>
                  <a:schemeClr val="dk2"/>
                </a:solidFill>
                <a:latin typeface="Montserrat"/>
                <a:ea typeface="Montserrat"/>
                <a:cs typeface="Montserrat"/>
                <a:sym typeface="Montserrat"/>
              </a:rPr>
              <a:t>, including icons by </a:t>
            </a:r>
            <a:r>
              <a:rPr b="1" i="0" lang="en" sz="1000" u="none" cap="none" strike="noStrike">
                <a:solidFill>
                  <a:schemeClr val="dk2"/>
                </a:solidFill>
                <a:uFill>
                  <a:noFill/>
                </a:uFill>
                <a:latin typeface="Montserrat"/>
                <a:ea typeface="Montserrat"/>
                <a:cs typeface="Montserrat"/>
                <a:sym typeface="Montserrat"/>
                <a:hlinkClick r:id="rId3">
                  <a:extLst>
                    <a:ext uri="{A12FA001-AC4F-418D-AE19-62706E023703}">
                      <ahyp:hlinkClr val="tx"/>
                    </a:ext>
                  </a:extLst>
                </a:hlinkClick>
              </a:rPr>
              <a:t>Flaticon</a:t>
            </a:r>
            <a:r>
              <a:rPr b="0" i="0" lang="en" sz="1000" u="none" cap="none" strike="noStrike">
                <a:solidFill>
                  <a:schemeClr val="dk2"/>
                </a:solidFill>
                <a:latin typeface="Montserrat"/>
                <a:ea typeface="Montserrat"/>
                <a:cs typeface="Montserrat"/>
                <a:sym typeface="Montserrat"/>
              </a:rPr>
              <a:t>,and infographics &amp; images by </a:t>
            </a:r>
            <a:r>
              <a:rPr b="1" i="0" lang="en" sz="1000" u="none" cap="none" strike="noStrike">
                <a:solidFill>
                  <a:schemeClr val="dk2"/>
                </a:solidFill>
                <a:uFill>
                  <a:noFill/>
                </a:uFill>
                <a:latin typeface="Montserrat"/>
                <a:ea typeface="Montserrat"/>
                <a:cs typeface="Montserrat"/>
                <a:sym typeface="Montserrat"/>
                <a:hlinkClick r:id="rId4">
                  <a:extLst>
                    <a:ext uri="{A12FA001-AC4F-418D-AE19-62706E023703}">
                      <ahyp:hlinkClr val="tx"/>
                    </a:ext>
                  </a:extLst>
                </a:hlinkClick>
              </a:rPr>
              <a:t>Freepik</a:t>
            </a:r>
            <a:endParaRPr b="1" i="0" sz="1000" u="none" cap="none" strike="noStrike">
              <a:solidFill>
                <a:schemeClr val="dk2"/>
              </a:solidFill>
              <a:latin typeface="Montserrat"/>
              <a:ea typeface="Montserrat"/>
              <a:cs typeface="Montserrat"/>
              <a:sym typeface="Montserrat"/>
            </a:endParaRPr>
          </a:p>
        </p:txBody>
      </p:sp>
      <p:cxnSp>
        <p:nvCxnSpPr>
          <p:cNvPr id="253" name="Google Shape;253;p66"/>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54" name="Google Shape;254;p66"/>
          <p:cNvCxnSpPr/>
          <p:nvPr/>
        </p:nvCxnSpPr>
        <p:spPr>
          <a:xfrm>
            <a:off x="-257975" y="3935375"/>
            <a:ext cx="3047400" cy="13464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255" name="Google Shape;255;p66"/>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56" name="Google Shape;256;p66"/>
          <p:cNvCxnSpPr/>
          <p:nvPr/>
        </p:nvCxnSpPr>
        <p:spPr>
          <a:xfrm>
            <a:off x="6467450" y="-72550"/>
            <a:ext cx="3047400" cy="1346400"/>
          </a:xfrm>
          <a:prstGeom prst="curvedConnector3">
            <a:avLst>
              <a:gd fmla="val 50000" name="adj1"/>
            </a:avLst>
          </a:prstGeom>
          <a:noFill/>
          <a:ln cap="flat" cmpd="sng" w="28575">
            <a:solidFill>
              <a:schemeClr val="accent2"/>
            </a:solidFill>
            <a:prstDash val="solid"/>
            <a:round/>
            <a:headEnd len="sm" w="sm" type="none"/>
            <a:tailEnd len="sm" w="sm" type="none"/>
          </a:ln>
        </p:spPr>
      </p:cxnSp>
      <p:sp>
        <p:nvSpPr>
          <p:cNvPr id="257" name="Google Shape;257;p6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0"/>
          <p:cNvSpPr txBox="1"/>
          <p:nvPr>
            <p:ph type="title"/>
          </p:nvPr>
        </p:nvSpPr>
        <p:spPr>
          <a:xfrm>
            <a:off x="2714550" y="2543963"/>
            <a:ext cx="3714900" cy="648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4"/>
              </a:buClr>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5" name="Google Shape;25;p40"/>
          <p:cNvSpPr txBox="1"/>
          <p:nvPr>
            <p:ph idx="2" type="title"/>
          </p:nvPr>
        </p:nvSpPr>
        <p:spPr>
          <a:xfrm>
            <a:off x="3746550" y="1478925"/>
            <a:ext cx="1650900" cy="978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7000">
                <a:solidFill>
                  <a:schemeClr val="accent1"/>
                </a:solidFill>
              </a:defRPr>
            </a:lvl1pPr>
            <a:lvl2pPr lvl="1" algn="ctr">
              <a:lnSpc>
                <a:spcPct val="100000"/>
              </a:lnSpc>
              <a:spcBef>
                <a:spcPts val="0"/>
              </a:spcBef>
              <a:spcAft>
                <a:spcPts val="0"/>
              </a:spcAft>
              <a:buSzPts val="6000"/>
              <a:buNone/>
              <a:defRPr b="1" sz="6000"/>
            </a:lvl2pPr>
            <a:lvl3pPr lvl="2" algn="ctr">
              <a:lnSpc>
                <a:spcPct val="100000"/>
              </a:lnSpc>
              <a:spcBef>
                <a:spcPts val="0"/>
              </a:spcBef>
              <a:spcAft>
                <a:spcPts val="0"/>
              </a:spcAft>
              <a:buSzPts val="6000"/>
              <a:buNone/>
              <a:defRPr b="1" sz="6000"/>
            </a:lvl3pPr>
            <a:lvl4pPr lvl="3" algn="ctr">
              <a:lnSpc>
                <a:spcPct val="100000"/>
              </a:lnSpc>
              <a:spcBef>
                <a:spcPts val="0"/>
              </a:spcBef>
              <a:spcAft>
                <a:spcPts val="0"/>
              </a:spcAft>
              <a:buSzPts val="6000"/>
              <a:buNone/>
              <a:defRPr b="1" sz="6000"/>
            </a:lvl4pPr>
            <a:lvl5pPr lvl="4" algn="ctr">
              <a:lnSpc>
                <a:spcPct val="100000"/>
              </a:lnSpc>
              <a:spcBef>
                <a:spcPts val="0"/>
              </a:spcBef>
              <a:spcAft>
                <a:spcPts val="0"/>
              </a:spcAft>
              <a:buSzPts val="6000"/>
              <a:buNone/>
              <a:defRPr b="1" sz="6000"/>
            </a:lvl5pPr>
            <a:lvl6pPr lvl="5" algn="ctr">
              <a:lnSpc>
                <a:spcPct val="100000"/>
              </a:lnSpc>
              <a:spcBef>
                <a:spcPts val="0"/>
              </a:spcBef>
              <a:spcAft>
                <a:spcPts val="0"/>
              </a:spcAft>
              <a:buSzPts val="6000"/>
              <a:buNone/>
              <a:defRPr b="1" sz="6000"/>
            </a:lvl6pPr>
            <a:lvl7pPr lvl="6" algn="ctr">
              <a:lnSpc>
                <a:spcPct val="100000"/>
              </a:lnSpc>
              <a:spcBef>
                <a:spcPts val="0"/>
              </a:spcBef>
              <a:spcAft>
                <a:spcPts val="0"/>
              </a:spcAft>
              <a:buSzPts val="6000"/>
              <a:buNone/>
              <a:defRPr b="1" sz="6000"/>
            </a:lvl7pPr>
            <a:lvl8pPr lvl="7" algn="ctr">
              <a:lnSpc>
                <a:spcPct val="100000"/>
              </a:lnSpc>
              <a:spcBef>
                <a:spcPts val="0"/>
              </a:spcBef>
              <a:spcAft>
                <a:spcPts val="0"/>
              </a:spcAft>
              <a:buSzPts val="6000"/>
              <a:buNone/>
              <a:defRPr b="1" sz="6000"/>
            </a:lvl8pPr>
            <a:lvl9pPr lvl="8" algn="ctr">
              <a:lnSpc>
                <a:spcPct val="100000"/>
              </a:lnSpc>
              <a:spcBef>
                <a:spcPts val="0"/>
              </a:spcBef>
              <a:spcAft>
                <a:spcPts val="0"/>
              </a:spcAft>
              <a:buSzPts val="6000"/>
              <a:buNone/>
              <a:defRPr b="1" sz="6000"/>
            </a:lvl9pPr>
          </a:lstStyle>
          <a:p/>
        </p:txBody>
      </p:sp>
      <p:sp>
        <p:nvSpPr>
          <p:cNvPr id="26" name="Google Shape;26;p40"/>
          <p:cNvSpPr txBox="1"/>
          <p:nvPr>
            <p:ph idx="1" type="subTitle"/>
          </p:nvPr>
        </p:nvSpPr>
        <p:spPr>
          <a:xfrm>
            <a:off x="2291400" y="3279625"/>
            <a:ext cx="4561200" cy="393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cxnSp>
        <p:nvCxnSpPr>
          <p:cNvPr id="27" name="Google Shape;27;p40"/>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8" name="Google Shape;28;p40"/>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9" name="Google Shape;29;p40"/>
          <p:cNvCxnSpPr/>
          <p:nvPr/>
        </p:nvCxnSpPr>
        <p:spPr>
          <a:xfrm flipH="1">
            <a:off x="7948925" y="3979775"/>
            <a:ext cx="1378500" cy="12363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30" name="Google Shape;30;p40"/>
          <p:cNvCxnSpPr/>
          <p:nvPr/>
        </p:nvCxnSpPr>
        <p:spPr>
          <a:xfrm flipH="1">
            <a:off x="-112875" y="-88700"/>
            <a:ext cx="1418700" cy="1064400"/>
          </a:xfrm>
          <a:prstGeom prst="curvedConnector3">
            <a:avLst>
              <a:gd fmla="val 50000" name="adj1"/>
            </a:avLst>
          </a:prstGeom>
          <a:noFill/>
          <a:ln cap="flat" cmpd="sng" w="28575">
            <a:solidFill>
              <a:schemeClr val="accent2"/>
            </a:solidFill>
            <a:prstDash val="solid"/>
            <a:round/>
            <a:headEnd len="sm" w="sm" type="none"/>
            <a:tailEnd len="sm" w="sm" type="none"/>
          </a:ln>
        </p:spPr>
      </p:cxnSp>
      <p:sp>
        <p:nvSpPr>
          <p:cNvPr id="31" name="Google Shape;31;p4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258" name="Shape 258"/>
        <p:cNvGrpSpPr/>
        <p:nvPr/>
      </p:nvGrpSpPr>
      <p:grpSpPr>
        <a:xfrm>
          <a:off x="0" y="0"/>
          <a:ext cx="0" cy="0"/>
          <a:chOff x="0" y="0"/>
          <a:chExt cx="0" cy="0"/>
        </a:xfrm>
      </p:grpSpPr>
      <p:cxnSp>
        <p:nvCxnSpPr>
          <p:cNvPr id="259" name="Google Shape;259;p67"/>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60" name="Google Shape;260;p67"/>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sp>
        <p:nvSpPr>
          <p:cNvPr id="261" name="Google Shape;261;p6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262" name="Shape 262"/>
        <p:cNvGrpSpPr/>
        <p:nvPr/>
      </p:nvGrpSpPr>
      <p:grpSpPr>
        <a:xfrm>
          <a:off x="0" y="0"/>
          <a:ext cx="0" cy="0"/>
          <a:chOff x="0" y="0"/>
          <a:chExt cx="0" cy="0"/>
        </a:xfrm>
      </p:grpSpPr>
      <p:cxnSp>
        <p:nvCxnSpPr>
          <p:cNvPr id="263" name="Google Shape;263;p68"/>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64" name="Google Shape;264;p68"/>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65" name="Google Shape;265;p68"/>
          <p:cNvCxnSpPr/>
          <p:nvPr/>
        </p:nvCxnSpPr>
        <p:spPr>
          <a:xfrm>
            <a:off x="7434175" y="-125600"/>
            <a:ext cx="1993200" cy="13302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266" name="Google Shape;266;p68"/>
          <p:cNvCxnSpPr/>
          <p:nvPr/>
        </p:nvCxnSpPr>
        <p:spPr>
          <a:xfrm>
            <a:off x="-147275" y="3943475"/>
            <a:ext cx="1993200" cy="1330200"/>
          </a:xfrm>
          <a:prstGeom prst="curvedConnector3">
            <a:avLst>
              <a:gd fmla="val 50000" name="adj1"/>
            </a:avLst>
          </a:prstGeom>
          <a:noFill/>
          <a:ln cap="flat" cmpd="sng" w="28575">
            <a:solidFill>
              <a:schemeClr val="accent2"/>
            </a:solidFill>
            <a:prstDash val="solid"/>
            <a:round/>
            <a:headEnd len="sm" w="sm" type="none"/>
            <a:tailEnd len="sm" w="sm" type="none"/>
          </a:ln>
        </p:spPr>
      </p:cxnSp>
      <p:sp>
        <p:nvSpPr>
          <p:cNvPr id="267" name="Google Shape;267;p6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0_1_1">
    <p:spTree>
      <p:nvGrpSpPr>
        <p:cNvPr id="268" name="Shape 268"/>
        <p:cNvGrpSpPr/>
        <p:nvPr/>
      </p:nvGrpSpPr>
      <p:grpSpPr>
        <a:xfrm>
          <a:off x="0" y="0"/>
          <a:ext cx="0" cy="0"/>
          <a:chOff x="0" y="0"/>
          <a:chExt cx="0" cy="0"/>
        </a:xfrm>
      </p:grpSpPr>
      <p:cxnSp>
        <p:nvCxnSpPr>
          <p:cNvPr id="269" name="Google Shape;269;p69"/>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70" name="Google Shape;270;p69"/>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271" name="Google Shape;271;p69"/>
          <p:cNvCxnSpPr/>
          <p:nvPr/>
        </p:nvCxnSpPr>
        <p:spPr>
          <a:xfrm flipH="1">
            <a:off x="6772150" y="3663450"/>
            <a:ext cx="2823300" cy="1633200"/>
          </a:xfrm>
          <a:prstGeom prst="curvedConnector3">
            <a:avLst>
              <a:gd fmla="val 50000" name="adj1"/>
            </a:avLst>
          </a:prstGeom>
          <a:noFill/>
          <a:ln cap="flat" cmpd="sng" w="28575">
            <a:solidFill>
              <a:schemeClr val="accent2"/>
            </a:solidFill>
            <a:prstDash val="solid"/>
            <a:round/>
            <a:headEnd len="sm" w="sm" type="none"/>
            <a:tailEnd len="sm" w="sm" type="none"/>
          </a:ln>
        </p:spPr>
      </p:cxnSp>
      <p:sp>
        <p:nvSpPr>
          <p:cNvPr id="272" name="Google Shape;272;p6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sp>
        <p:nvSpPr>
          <p:cNvPr id="33" name="Google Shape;33;p41"/>
          <p:cNvSpPr txBox="1"/>
          <p:nvPr>
            <p:ph type="title"/>
          </p:nvPr>
        </p:nvSpPr>
        <p:spPr>
          <a:xfrm>
            <a:off x="713225" y="445025"/>
            <a:ext cx="4711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4" name="Google Shape;34;p41"/>
          <p:cNvSpPr txBox="1"/>
          <p:nvPr>
            <p:ph idx="1" type="body"/>
          </p:nvPr>
        </p:nvSpPr>
        <p:spPr>
          <a:xfrm>
            <a:off x="713250" y="1272925"/>
            <a:ext cx="7717500" cy="32958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0"/>
              </a:spcBef>
              <a:spcAft>
                <a:spcPts val="0"/>
              </a:spcAft>
              <a:buClr>
                <a:schemeClr val="dk1"/>
              </a:buClr>
              <a:buSzPts val="1800"/>
              <a:buFont typeface="Lato"/>
              <a:buChar char="●"/>
              <a:defRPr sz="1100"/>
            </a:lvl1pPr>
            <a:lvl2pPr indent="-317500" lvl="1" marL="914400" algn="l">
              <a:lnSpc>
                <a:spcPct val="115000"/>
              </a:lnSpc>
              <a:spcBef>
                <a:spcPts val="0"/>
              </a:spcBef>
              <a:spcAft>
                <a:spcPts val="0"/>
              </a:spcAft>
              <a:buClr>
                <a:schemeClr val="dk1"/>
              </a:buClr>
              <a:buSzPts val="1400"/>
              <a:buFont typeface="Lato"/>
              <a:buChar char="○"/>
              <a:defRPr/>
            </a:lvl2pPr>
            <a:lvl3pPr indent="-317500" lvl="2" marL="1371600" algn="l">
              <a:lnSpc>
                <a:spcPct val="115000"/>
              </a:lnSpc>
              <a:spcBef>
                <a:spcPts val="0"/>
              </a:spcBef>
              <a:spcAft>
                <a:spcPts val="0"/>
              </a:spcAft>
              <a:buClr>
                <a:schemeClr val="dk1"/>
              </a:buClr>
              <a:buSzPts val="1400"/>
              <a:buFont typeface="Lato"/>
              <a:buChar char="■"/>
              <a:defRPr/>
            </a:lvl3pPr>
            <a:lvl4pPr indent="-317500" lvl="3" marL="1828800" algn="l">
              <a:lnSpc>
                <a:spcPct val="115000"/>
              </a:lnSpc>
              <a:spcBef>
                <a:spcPts val="0"/>
              </a:spcBef>
              <a:spcAft>
                <a:spcPts val="0"/>
              </a:spcAft>
              <a:buClr>
                <a:schemeClr val="dk1"/>
              </a:buClr>
              <a:buSzPts val="1400"/>
              <a:buFont typeface="Lato"/>
              <a:buChar char="●"/>
              <a:defRPr/>
            </a:lvl4pPr>
            <a:lvl5pPr indent="-317500" lvl="4" marL="2286000" algn="l">
              <a:lnSpc>
                <a:spcPct val="115000"/>
              </a:lnSpc>
              <a:spcBef>
                <a:spcPts val="0"/>
              </a:spcBef>
              <a:spcAft>
                <a:spcPts val="0"/>
              </a:spcAft>
              <a:buClr>
                <a:schemeClr val="dk1"/>
              </a:buClr>
              <a:buSzPts val="1400"/>
              <a:buFont typeface="Lato"/>
              <a:buChar char="○"/>
              <a:defRPr/>
            </a:lvl5pPr>
            <a:lvl6pPr indent="-317500" lvl="5" marL="2743200" algn="l">
              <a:lnSpc>
                <a:spcPct val="115000"/>
              </a:lnSpc>
              <a:spcBef>
                <a:spcPts val="0"/>
              </a:spcBef>
              <a:spcAft>
                <a:spcPts val="0"/>
              </a:spcAft>
              <a:buClr>
                <a:schemeClr val="dk1"/>
              </a:buClr>
              <a:buSzPts val="1400"/>
              <a:buFont typeface="Lato"/>
              <a:buChar char="■"/>
              <a:defRPr/>
            </a:lvl6pPr>
            <a:lvl7pPr indent="-317500" lvl="6" marL="3200400" algn="l">
              <a:lnSpc>
                <a:spcPct val="115000"/>
              </a:lnSpc>
              <a:spcBef>
                <a:spcPts val="0"/>
              </a:spcBef>
              <a:spcAft>
                <a:spcPts val="0"/>
              </a:spcAft>
              <a:buClr>
                <a:schemeClr val="dk1"/>
              </a:buClr>
              <a:buSzPts val="1400"/>
              <a:buFont typeface="Lato"/>
              <a:buChar char="●"/>
              <a:defRPr/>
            </a:lvl7pPr>
            <a:lvl8pPr indent="-317500" lvl="7" marL="3657600" algn="l">
              <a:lnSpc>
                <a:spcPct val="115000"/>
              </a:lnSpc>
              <a:spcBef>
                <a:spcPts val="0"/>
              </a:spcBef>
              <a:spcAft>
                <a:spcPts val="0"/>
              </a:spcAft>
              <a:buClr>
                <a:schemeClr val="dk1"/>
              </a:buClr>
              <a:buSzPts val="1400"/>
              <a:buFont typeface="Lato"/>
              <a:buChar char="○"/>
              <a:defRPr/>
            </a:lvl8pPr>
            <a:lvl9pPr indent="-317500" lvl="8" marL="4114800" algn="l">
              <a:lnSpc>
                <a:spcPct val="115000"/>
              </a:lnSpc>
              <a:spcBef>
                <a:spcPts val="0"/>
              </a:spcBef>
              <a:spcAft>
                <a:spcPts val="0"/>
              </a:spcAft>
              <a:buClr>
                <a:schemeClr val="dk1"/>
              </a:buClr>
              <a:buSzPts val="1400"/>
              <a:buFont typeface="Lato"/>
              <a:buChar char="■"/>
              <a:defRPr/>
            </a:lvl9pPr>
          </a:lstStyle>
          <a:p/>
        </p:txBody>
      </p:sp>
      <p:cxnSp>
        <p:nvCxnSpPr>
          <p:cNvPr id="35" name="Google Shape;35;p41"/>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36" name="Google Shape;36;p41"/>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37" name="Google Shape;37;p41"/>
          <p:cNvCxnSpPr/>
          <p:nvPr/>
        </p:nvCxnSpPr>
        <p:spPr>
          <a:xfrm>
            <a:off x="6884900" y="-113600"/>
            <a:ext cx="2565600" cy="1306200"/>
          </a:xfrm>
          <a:prstGeom prst="curvedConnector3">
            <a:avLst>
              <a:gd fmla="val 50000" name="adj1"/>
            </a:avLst>
          </a:prstGeom>
          <a:noFill/>
          <a:ln cap="flat" cmpd="sng" w="28575">
            <a:solidFill>
              <a:schemeClr val="accent2"/>
            </a:solidFill>
            <a:prstDash val="solid"/>
            <a:round/>
            <a:headEnd len="sm" w="sm" type="none"/>
            <a:tailEnd len="sm" w="sm" type="none"/>
          </a:ln>
        </p:spPr>
      </p:cxnSp>
      <p:sp>
        <p:nvSpPr>
          <p:cNvPr id="38" name="Google Shape;38;p4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 name="Shape 39"/>
        <p:cNvGrpSpPr/>
        <p:nvPr/>
      </p:nvGrpSpPr>
      <p:grpSpPr>
        <a:xfrm>
          <a:off x="0" y="0"/>
          <a:ext cx="0" cy="0"/>
          <a:chOff x="0" y="0"/>
          <a:chExt cx="0" cy="0"/>
        </a:xfrm>
      </p:grpSpPr>
      <p:sp>
        <p:nvSpPr>
          <p:cNvPr id="40" name="Google Shape;40;p42"/>
          <p:cNvSpPr txBox="1"/>
          <p:nvPr>
            <p:ph type="title"/>
          </p:nvPr>
        </p:nvSpPr>
        <p:spPr>
          <a:xfrm>
            <a:off x="713225" y="445025"/>
            <a:ext cx="5681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1" name="Google Shape;41;p42"/>
          <p:cNvSpPr txBox="1"/>
          <p:nvPr>
            <p:ph idx="1" type="subTitle"/>
          </p:nvPr>
        </p:nvSpPr>
        <p:spPr>
          <a:xfrm>
            <a:off x="5038975" y="2649025"/>
            <a:ext cx="2486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SzPts val="2400"/>
              <a:buFont typeface="Vidaloka"/>
              <a:buNone/>
              <a:defRPr b="1" sz="2400">
                <a:latin typeface="Vidaloka"/>
                <a:ea typeface="Vidaloka"/>
                <a:cs typeface="Vidaloka"/>
                <a:sym typeface="Vidaloka"/>
              </a:defRPr>
            </a:lvl2pPr>
            <a:lvl3pPr lvl="2" algn="ctr">
              <a:lnSpc>
                <a:spcPct val="115000"/>
              </a:lnSpc>
              <a:spcBef>
                <a:spcPts val="0"/>
              </a:spcBef>
              <a:spcAft>
                <a:spcPts val="0"/>
              </a:spcAft>
              <a:buSzPts val="2400"/>
              <a:buFont typeface="Vidaloka"/>
              <a:buNone/>
              <a:defRPr b="1" sz="2400">
                <a:latin typeface="Vidaloka"/>
                <a:ea typeface="Vidaloka"/>
                <a:cs typeface="Vidaloka"/>
                <a:sym typeface="Vidaloka"/>
              </a:defRPr>
            </a:lvl3pPr>
            <a:lvl4pPr lvl="3" algn="ctr">
              <a:lnSpc>
                <a:spcPct val="115000"/>
              </a:lnSpc>
              <a:spcBef>
                <a:spcPts val="0"/>
              </a:spcBef>
              <a:spcAft>
                <a:spcPts val="0"/>
              </a:spcAft>
              <a:buSzPts val="2400"/>
              <a:buFont typeface="Vidaloka"/>
              <a:buNone/>
              <a:defRPr b="1" sz="2400">
                <a:latin typeface="Vidaloka"/>
                <a:ea typeface="Vidaloka"/>
                <a:cs typeface="Vidaloka"/>
                <a:sym typeface="Vidaloka"/>
              </a:defRPr>
            </a:lvl4pPr>
            <a:lvl5pPr lvl="4" algn="ctr">
              <a:lnSpc>
                <a:spcPct val="115000"/>
              </a:lnSpc>
              <a:spcBef>
                <a:spcPts val="0"/>
              </a:spcBef>
              <a:spcAft>
                <a:spcPts val="0"/>
              </a:spcAft>
              <a:buSzPts val="2400"/>
              <a:buFont typeface="Vidaloka"/>
              <a:buNone/>
              <a:defRPr b="1" sz="2400">
                <a:latin typeface="Vidaloka"/>
                <a:ea typeface="Vidaloka"/>
                <a:cs typeface="Vidaloka"/>
                <a:sym typeface="Vidaloka"/>
              </a:defRPr>
            </a:lvl5pPr>
            <a:lvl6pPr lvl="5" algn="ctr">
              <a:lnSpc>
                <a:spcPct val="115000"/>
              </a:lnSpc>
              <a:spcBef>
                <a:spcPts val="0"/>
              </a:spcBef>
              <a:spcAft>
                <a:spcPts val="0"/>
              </a:spcAft>
              <a:buSzPts val="2400"/>
              <a:buFont typeface="Vidaloka"/>
              <a:buNone/>
              <a:defRPr b="1" sz="2400">
                <a:latin typeface="Vidaloka"/>
                <a:ea typeface="Vidaloka"/>
                <a:cs typeface="Vidaloka"/>
                <a:sym typeface="Vidaloka"/>
              </a:defRPr>
            </a:lvl6pPr>
            <a:lvl7pPr lvl="6" algn="ctr">
              <a:lnSpc>
                <a:spcPct val="115000"/>
              </a:lnSpc>
              <a:spcBef>
                <a:spcPts val="0"/>
              </a:spcBef>
              <a:spcAft>
                <a:spcPts val="0"/>
              </a:spcAft>
              <a:buSzPts val="2400"/>
              <a:buFont typeface="Vidaloka"/>
              <a:buNone/>
              <a:defRPr b="1" sz="2400">
                <a:latin typeface="Vidaloka"/>
                <a:ea typeface="Vidaloka"/>
                <a:cs typeface="Vidaloka"/>
                <a:sym typeface="Vidaloka"/>
              </a:defRPr>
            </a:lvl7pPr>
            <a:lvl8pPr lvl="7" algn="ctr">
              <a:lnSpc>
                <a:spcPct val="115000"/>
              </a:lnSpc>
              <a:spcBef>
                <a:spcPts val="0"/>
              </a:spcBef>
              <a:spcAft>
                <a:spcPts val="0"/>
              </a:spcAft>
              <a:buSzPts val="2400"/>
              <a:buFont typeface="Vidaloka"/>
              <a:buNone/>
              <a:defRPr b="1" sz="2400">
                <a:latin typeface="Vidaloka"/>
                <a:ea typeface="Vidaloka"/>
                <a:cs typeface="Vidaloka"/>
                <a:sym typeface="Vidaloka"/>
              </a:defRPr>
            </a:lvl8pPr>
            <a:lvl9pPr lvl="8" algn="ctr">
              <a:lnSpc>
                <a:spcPct val="115000"/>
              </a:lnSpc>
              <a:spcBef>
                <a:spcPts val="0"/>
              </a:spcBef>
              <a:spcAft>
                <a:spcPts val="0"/>
              </a:spcAft>
              <a:buSzPts val="2400"/>
              <a:buFont typeface="Vidaloka"/>
              <a:buNone/>
              <a:defRPr b="1" sz="2400">
                <a:latin typeface="Vidaloka"/>
                <a:ea typeface="Vidaloka"/>
                <a:cs typeface="Vidaloka"/>
                <a:sym typeface="Vidaloka"/>
              </a:defRPr>
            </a:lvl9pPr>
          </a:lstStyle>
          <a:p/>
        </p:txBody>
      </p:sp>
      <p:sp>
        <p:nvSpPr>
          <p:cNvPr id="42" name="Google Shape;42;p42"/>
          <p:cNvSpPr txBox="1"/>
          <p:nvPr>
            <p:ph idx="2" type="subTitle"/>
          </p:nvPr>
        </p:nvSpPr>
        <p:spPr>
          <a:xfrm>
            <a:off x="5038975" y="2961200"/>
            <a:ext cx="2486100" cy="902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43" name="Google Shape;43;p42"/>
          <p:cNvSpPr txBox="1"/>
          <p:nvPr>
            <p:ph idx="3" type="subTitle"/>
          </p:nvPr>
        </p:nvSpPr>
        <p:spPr>
          <a:xfrm>
            <a:off x="1693175" y="2649025"/>
            <a:ext cx="2486100" cy="357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Font typeface="Vidaloka"/>
              <a:buNone/>
              <a:defRPr sz="2400">
                <a:solidFill>
                  <a:schemeClr val="accent1"/>
                </a:solidFill>
                <a:latin typeface="Vidaloka"/>
                <a:ea typeface="Vidaloka"/>
                <a:cs typeface="Vidaloka"/>
                <a:sym typeface="Vidaloka"/>
              </a:defRPr>
            </a:lvl1pPr>
            <a:lvl2pPr lvl="1" algn="ctr">
              <a:lnSpc>
                <a:spcPct val="115000"/>
              </a:lnSpc>
              <a:spcBef>
                <a:spcPts val="0"/>
              </a:spcBef>
              <a:spcAft>
                <a:spcPts val="0"/>
              </a:spcAft>
              <a:buSzPts val="2400"/>
              <a:buFont typeface="Vidaloka"/>
              <a:buNone/>
              <a:defRPr b="1" sz="2400">
                <a:latin typeface="Vidaloka"/>
                <a:ea typeface="Vidaloka"/>
                <a:cs typeface="Vidaloka"/>
                <a:sym typeface="Vidaloka"/>
              </a:defRPr>
            </a:lvl2pPr>
            <a:lvl3pPr lvl="2" algn="ctr">
              <a:lnSpc>
                <a:spcPct val="115000"/>
              </a:lnSpc>
              <a:spcBef>
                <a:spcPts val="0"/>
              </a:spcBef>
              <a:spcAft>
                <a:spcPts val="0"/>
              </a:spcAft>
              <a:buSzPts val="2400"/>
              <a:buFont typeface="Vidaloka"/>
              <a:buNone/>
              <a:defRPr b="1" sz="2400">
                <a:latin typeface="Vidaloka"/>
                <a:ea typeface="Vidaloka"/>
                <a:cs typeface="Vidaloka"/>
                <a:sym typeface="Vidaloka"/>
              </a:defRPr>
            </a:lvl3pPr>
            <a:lvl4pPr lvl="3" algn="ctr">
              <a:lnSpc>
                <a:spcPct val="115000"/>
              </a:lnSpc>
              <a:spcBef>
                <a:spcPts val="0"/>
              </a:spcBef>
              <a:spcAft>
                <a:spcPts val="0"/>
              </a:spcAft>
              <a:buSzPts val="2400"/>
              <a:buFont typeface="Vidaloka"/>
              <a:buNone/>
              <a:defRPr b="1" sz="2400">
                <a:latin typeface="Vidaloka"/>
                <a:ea typeface="Vidaloka"/>
                <a:cs typeface="Vidaloka"/>
                <a:sym typeface="Vidaloka"/>
              </a:defRPr>
            </a:lvl4pPr>
            <a:lvl5pPr lvl="4" algn="ctr">
              <a:lnSpc>
                <a:spcPct val="115000"/>
              </a:lnSpc>
              <a:spcBef>
                <a:spcPts val="0"/>
              </a:spcBef>
              <a:spcAft>
                <a:spcPts val="0"/>
              </a:spcAft>
              <a:buSzPts val="2400"/>
              <a:buFont typeface="Vidaloka"/>
              <a:buNone/>
              <a:defRPr b="1" sz="2400">
                <a:latin typeface="Vidaloka"/>
                <a:ea typeface="Vidaloka"/>
                <a:cs typeface="Vidaloka"/>
                <a:sym typeface="Vidaloka"/>
              </a:defRPr>
            </a:lvl5pPr>
            <a:lvl6pPr lvl="5" algn="ctr">
              <a:lnSpc>
                <a:spcPct val="115000"/>
              </a:lnSpc>
              <a:spcBef>
                <a:spcPts val="0"/>
              </a:spcBef>
              <a:spcAft>
                <a:spcPts val="0"/>
              </a:spcAft>
              <a:buSzPts val="2400"/>
              <a:buFont typeface="Vidaloka"/>
              <a:buNone/>
              <a:defRPr b="1" sz="2400">
                <a:latin typeface="Vidaloka"/>
                <a:ea typeface="Vidaloka"/>
                <a:cs typeface="Vidaloka"/>
                <a:sym typeface="Vidaloka"/>
              </a:defRPr>
            </a:lvl6pPr>
            <a:lvl7pPr lvl="6" algn="ctr">
              <a:lnSpc>
                <a:spcPct val="115000"/>
              </a:lnSpc>
              <a:spcBef>
                <a:spcPts val="0"/>
              </a:spcBef>
              <a:spcAft>
                <a:spcPts val="0"/>
              </a:spcAft>
              <a:buSzPts val="2400"/>
              <a:buFont typeface="Vidaloka"/>
              <a:buNone/>
              <a:defRPr b="1" sz="2400">
                <a:latin typeface="Vidaloka"/>
                <a:ea typeface="Vidaloka"/>
                <a:cs typeface="Vidaloka"/>
                <a:sym typeface="Vidaloka"/>
              </a:defRPr>
            </a:lvl7pPr>
            <a:lvl8pPr lvl="7" algn="ctr">
              <a:lnSpc>
                <a:spcPct val="115000"/>
              </a:lnSpc>
              <a:spcBef>
                <a:spcPts val="0"/>
              </a:spcBef>
              <a:spcAft>
                <a:spcPts val="0"/>
              </a:spcAft>
              <a:buSzPts val="2400"/>
              <a:buFont typeface="Vidaloka"/>
              <a:buNone/>
              <a:defRPr b="1" sz="2400">
                <a:latin typeface="Vidaloka"/>
                <a:ea typeface="Vidaloka"/>
                <a:cs typeface="Vidaloka"/>
                <a:sym typeface="Vidaloka"/>
              </a:defRPr>
            </a:lvl8pPr>
            <a:lvl9pPr lvl="8" algn="ctr">
              <a:lnSpc>
                <a:spcPct val="115000"/>
              </a:lnSpc>
              <a:spcBef>
                <a:spcPts val="0"/>
              </a:spcBef>
              <a:spcAft>
                <a:spcPts val="0"/>
              </a:spcAft>
              <a:buSzPts val="2400"/>
              <a:buFont typeface="Vidaloka"/>
              <a:buNone/>
              <a:defRPr b="1" sz="2400">
                <a:latin typeface="Vidaloka"/>
                <a:ea typeface="Vidaloka"/>
                <a:cs typeface="Vidaloka"/>
                <a:sym typeface="Vidaloka"/>
              </a:defRPr>
            </a:lvl9pPr>
          </a:lstStyle>
          <a:p/>
        </p:txBody>
      </p:sp>
      <p:sp>
        <p:nvSpPr>
          <p:cNvPr id="44" name="Google Shape;44;p42"/>
          <p:cNvSpPr txBox="1"/>
          <p:nvPr>
            <p:ph idx="4" type="subTitle"/>
          </p:nvPr>
        </p:nvSpPr>
        <p:spPr>
          <a:xfrm>
            <a:off x="1693175" y="2961200"/>
            <a:ext cx="2486100" cy="902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cxnSp>
        <p:nvCxnSpPr>
          <p:cNvPr id="45" name="Google Shape;45;p42"/>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46" name="Google Shape;46;p42"/>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47" name="Google Shape;47;p42"/>
          <p:cNvCxnSpPr/>
          <p:nvPr/>
        </p:nvCxnSpPr>
        <p:spPr>
          <a:xfrm flipH="1">
            <a:off x="6935750" y="3931325"/>
            <a:ext cx="2549400" cy="1354500"/>
          </a:xfrm>
          <a:prstGeom prst="curvedConnector3">
            <a:avLst>
              <a:gd fmla="val 50000" name="adj1"/>
            </a:avLst>
          </a:prstGeom>
          <a:noFill/>
          <a:ln cap="flat" cmpd="sng" w="28575">
            <a:solidFill>
              <a:schemeClr val="accent2"/>
            </a:solidFill>
            <a:prstDash val="solid"/>
            <a:round/>
            <a:headEnd len="sm" w="sm" type="none"/>
            <a:tailEnd len="sm" w="sm" type="none"/>
          </a:ln>
        </p:spPr>
      </p:cxnSp>
      <p:sp>
        <p:nvSpPr>
          <p:cNvPr id="48" name="Google Shape;48;p4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43"/>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cxnSp>
        <p:nvCxnSpPr>
          <p:cNvPr id="51" name="Google Shape;51;p43"/>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52" name="Google Shape;52;p43"/>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sp>
        <p:nvSpPr>
          <p:cNvPr id="53" name="Google Shape;53;p4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4" name="Shape 54"/>
        <p:cNvGrpSpPr/>
        <p:nvPr/>
      </p:nvGrpSpPr>
      <p:grpSpPr>
        <a:xfrm>
          <a:off x="0" y="0"/>
          <a:ext cx="0" cy="0"/>
          <a:chOff x="0" y="0"/>
          <a:chExt cx="0" cy="0"/>
        </a:xfrm>
      </p:grpSpPr>
      <p:sp>
        <p:nvSpPr>
          <p:cNvPr id="55" name="Google Shape;55;p44"/>
          <p:cNvSpPr txBox="1"/>
          <p:nvPr>
            <p:ph type="title"/>
          </p:nvPr>
        </p:nvSpPr>
        <p:spPr>
          <a:xfrm>
            <a:off x="1122500" y="1225400"/>
            <a:ext cx="6899100" cy="2692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96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cxnSp>
        <p:nvCxnSpPr>
          <p:cNvPr id="56" name="Google Shape;56;p44"/>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57" name="Google Shape;57;p44"/>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58" name="Google Shape;58;p44"/>
          <p:cNvCxnSpPr/>
          <p:nvPr/>
        </p:nvCxnSpPr>
        <p:spPr>
          <a:xfrm flipH="1">
            <a:off x="7093250" y="3935075"/>
            <a:ext cx="2332800" cy="1347000"/>
          </a:xfrm>
          <a:prstGeom prst="curvedConnector3">
            <a:avLst>
              <a:gd fmla="val 50000" name="adj1"/>
            </a:avLst>
          </a:prstGeom>
          <a:noFill/>
          <a:ln cap="flat" cmpd="sng" w="28575">
            <a:solidFill>
              <a:schemeClr val="accent2"/>
            </a:solidFill>
            <a:prstDash val="solid"/>
            <a:round/>
            <a:headEnd len="sm" w="sm" type="none"/>
            <a:tailEnd len="sm" w="sm" type="none"/>
          </a:ln>
        </p:spPr>
      </p:cxnSp>
      <p:cxnSp>
        <p:nvCxnSpPr>
          <p:cNvPr id="59" name="Google Shape;59;p44"/>
          <p:cNvCxnSpPr/>
          <p:nvPr/>
        </p:nvCxnSpPr>
        <p:spPr>
          <a:xfrm flipH="1">
            <a:off x="-420450" y="-121600"/>
            <a:ext cx="2332800" cy="1347000"/>
          </a:xfrm>
          <a:prstGeom prst="curvedConnector3">
            <a:avLst>
              <a:gd fmla="val 50000" name="adj1"/>
            </a:avLst>
          </a:prstGeom>
          <a:noFill/>
          <a:ln cap="flat" cmpd="sng" w="28575">
            <a:solidFill>
              <a:schemeClr val="accent2"/>
            </a:solidFill>
            <a:prstDash val="solid"/>
            <a:round/>
            <a:headEnd len="sm" w="sm" type="none"/>
            <a:tailEnd len="sm" w="sm" type="none"/>
          </a:ln>
        </p:spPr>
      </p:cxnSp>
      <p:sp>
        <p:nvSpPr>
          <p:cNvPr id="60" name="Google Shape;60;p4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45"/>
          <p:cNvSpPr txBox="1"/>
          <p:nvPr>
            <p:ph idx="1" type="subTitle"/>
          </p:nvPr>
        </p:nvSpPr>
        <p:spPr>
          <a:xfrm>
            <a:off x="895950" y="1682000"/>
            <a:ext cx="3847200" cy="2379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1"/>
              </a:buClr>
              <a:buSzPts val="1400"/>
              <a:buChar char="●"/>
              <a:defRPr sz="1400"/>
            </a:lvl1pPr>
            <a:lvl2pPr lvl="1" algn="ctr">
              <a:lnSpc>
                <a:spcPct val="115000"/>
              </a:lnSpc>
              <a:spcBef>
                <a:spcPts val="0"/>
              </a:spcBef>
              <a:spcAft>
                <a:spcPts val="0"/>
              </a:spcAft>
              <a:buSzPts val="1400"/>
              <a:buChar char="○"/>
              <a:defRPr/>
            </a:lvl2pPr>
            <a:lvl3pPr lvl="2" algn="ctr">
              <a:lnSpc>
                <a:spcPct val="115000"/>
              </a:lnSpc>
              <a:spcBef>
                <a:spcPts val="0"/>
              </a:spcBef>
              <a:spcAft>
                <a:spcPts val="0"/>
              </a:spcAft>
              <a:buSzPts val="1400"/>
              <a:buChar char="■"/>
              <a:defRPr/>
            </a:lvl3pPr>
            <a:lvl4pPr lvl="3" algn="ctr">
              <a:lnSpc>
                <a:spcPct val="115000"/>
              </a:lnSpc>
              <a:spcBef>
                <a:spcPts val="0"/>
              </a:spcBef>
              <a:spcAft>
                <a:spcPts val="0"/>
              </a:spcAft>
              <a:buSzPts val="1400"/>
              <a:buChar char="●"/>
              <a:defRPr/>
            </a:lvl4pPr>
            <a:lvl5pPr lvl="4" algn="ctr">
              <a:lnSpc>
                <a:spcPct val="115000"/>
              </a:lnSpc>
              <a:spcBef>
                <a:spcPts val="0"/>
              </a:spcBef>
              <a:spcAft>
                <a:spcPts val="0"/>
              </a:spcAft>
              <a:buSzPts val="1400"/>
              <a:buChar char="○"/>
              <a:defRPr/>
            </a:lvl5pPr>
            <a:lvl6pPr lvl="5" algn="ctr">
              <a:lnSpc>
                <a:spcPct val="115000"/>
              </a:lnSpc>
              <a:spcBef>
                <a:spcPts val="0"/>
              </a:spcBef>
              <a:spcAft>
                <a:spcPts val="0"/>
              </a:spcAft>
              <a:buSzPts val="1400"/>
              <a:buChar char="■"/>
              <a:defRPr/>
            </a:lvl6pPr>
            <a:lvl7pPr lvl="6" algn="ctr">
              <a:lnSpc>
                <a:spcPct val="115000"/>
              </a:lnSpc>
              <a:spcBef>
                <a:spcPts val="0"/>
              </a:spcBef>
              <a:spcAft>
                <a:spcPts val="0"/>
              </a:spcAft>
              <a:buSzPts val="1400"/>
              <a:buChar char="●"/>
              <a:defRPr/>
            </a:lvl7pPr>
            <a:lvl8pPr lvl="7" algn="ctr">
              <a:lnSpc>
                <a:spcPct val="115000"/>
              </a:lnSpc>
              <a:spcBef>
                <a:spcPts val="0"/>
              </a:spcBef>
              <a:spcAft>
                <a:spcPts val="0"/>
              </a:spcAft>
              <a:buSzPts val="1400"/>
              <a:buChar char="○"/>
              <a:defRPr/>
            </a:lvl8pPr>
            <a:lvl9pPr lvl="8" algn="ctr">
              <a:lnSpc>
                <a:spcPct val="115000"/>
              </a:lnSpc>
              <a:spcBef>
                <a:spcPts val="0"/>
              </a:spcBef>
              <a:spcAft>
                <a:spcPts val="0"/>
              </a:spcAft>
              <a:buSzPts val="1400"/>
              <a:buChar char="■"/>
              <a:defRPr/>
            </a:lvl9pPr>
          </a:lstStyle>
          <a:p/>
        </p:txBody>
      </p:sp>
      <p:sp>
        <p:nvSpPr>
          <p:cNvPr id="63" name="Google Shape;63;p45"/>
          <p:cNvSpPr txBox="1"/>
          <p:nvPr>
            <p:ph type="title"/>
          </p:nvPr>
        </p:nvSpPr>
        <p:spPr>
          <a:xfrm>
            <a:off x="713225" y="445025"/>
            <a:ext cx="5679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cxnSp>
        <p:nvCxnSpPr>
          <p:cNvPr id="64" name="Google Shape;64;p45"/>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65" name="Google Shape;65;p45"/>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66" name="Google Shape;66;p45"/>
          <p:cNvCxnSpPr/>
          <p:nvPr/>
        </p:nvCxnSpPr>
        <p:spPr>
          <a:xfrm flipH="1">
            <a:off x="5925450" y="2797500"/>
            <a:ext cx="3378000" cy="2466900"/>
          </a:xfrm>
          <a:prstGeom prst="curvedConnector3">
            <a:avLst>
              <a:gd fmla="val 50000" name="adj1"/>
            </a:avLst>
          </a:prstGeom>
          <a:noFill/>
          <a:ln cap="flat" cmpd="sng" w="28575">
            <a:solidFill>
              <a:schemeClr val="accent2"/>
            </a:solidFill>
            <a:prstDash val="solid"/>
            <a:round/>
            <a:headEnd len="sm" w="sm" type="none"/>
            <a:tailEnd len="sm" w="sm" type="none"/>
          </a:ln>
        </p:spPr>
      </p:cxnSp>
      <p:sp>
        <p:nvSpPr>
          <p:cNvPr id="67" name="Google Shape;67;p4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8" name="Shape 68"/>
        <p:cNvGrpSpPr/>
        <p:nvPr/>
      </p:nvGrpSpPr>
      <p:grpSpPr>
        <a:xfrm>
          <a:off x="0" y="0"/>
          <a:ext cx="0" cy="0"/>
          <a:chOff x="0" y="0"/>
          <a:chExt cx="0" cy="0"/>
        </a:xfrm>
      </p:grpSpPr>
      <p:sp>
        <p:nvSpPr>
          <p:cNvPr id="69" name="Google Shape;69;p46"/>
          <p:cNvSpPr txBox="1"/>
          <p:nvPr>
            <p:ph idx="1" type="body"/>
          </p:nvPr>
        </p:nvSpPr>
        <p:spPr>
          <a:xfrm>
            <a:off x="713225" y="539500"/>
            <a:ext cx="3557100" cy="977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sz="3000">
                <a:latin typeface="Vidaloka"/>
                <a:ea typeface="Vidaloka"/>
                <a:cs typeface="Vidaloka"/>
                <a:sym typeface="Vidaloka"/>
              </a:defRPr>
            </a:lvl1pPr>
          </a:lstStyle>
          <a:p/>
        </p:txBody>
      </p:sp>
      <p:cxnSp>
        <p:nvCxnSpPr>
          <p:cNvPr id="70" name="Google Shape;70;p46"/>
          <p:cNvCxnSpPr/>
          <p:nvPr/>
        </p:nvCxnSpPr>
        <p:spPr>
          <a:xfrm>
            <a:off x="-72550" y="27410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71" name="Google Shape;71;p46"/>
          <p:cNvCxnSpPr/>
          <p:nvPr/>
        </p:nvCxnSpPr>
        <p:spPr>
          <a:xfrm>
            <a:off x="-72550" y="4877450"/>
            <a:ext cx="9287400" cy="0"/>
          </a:xfrm>
          <a:prstGeom prst="straightConnector1">
            <a:avLst/>
          </a:prstGeom>
          <a:noFill/>
          <a:ln cap="flat" cmpd="sng" w="28575">
            <a:solidFill>
              <a:schemeClr val="accent1"/>
            </a:solidFill>
            <a:prstDash val="solid"/>
            <a:round/>
            <a:headEnd len="sm" w="sm" type="none"/>
            <a:tailEnd len="sm" w="sm" type="none"/>
          </a:ln>
        </p:spPr>
      </p:cxnSp>
      <p:cxnSp>
        <p:nvCxnSpPr>
          <p:cNvPr id="72" name="Google Shape;72;p46"/>
          <p:cNvCxnSpPr/>
          <p:nvPr/>
        </p:nvCxnSpPr>
        <p:spPr>
          <a:xfrm flipH="1" rot="10800000">
            <a:off x="6144975" y="3103725"/>
            <a:ext cx="3118200" cy="2201100"/>
          </a:xfrm>
          <a:prstGeom prst="curvedConnector3">
            <a:avLst>
              <a:gd fmla="val 50000" name="adj1"/>
            </a:avLst>
          </a:prstGeom>
          <a:noFill/>
          <a:ln cap="flat" cmpd="sng" w="28575">
            <a:solidFill>
              <a:schemeClr val="accent2"/>
            </a:solidFill>
            <a:prstDash val="solid"/>
            <a:round/>
            <a:headEnd len="sm" w="sm" type="none"/>
            <a:tailEnd len="sm" w="sm" type="none"/>
          </a:ln>
        </p:spPr>
      </p:cxnSp>
      <p:sp>
        <p:nvSpPr>
          <p:cNvPr id="73" name="Google Shape;73;p4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Vidaloka"/>
                <a:ea typeface="Vidaloka"/>
                <a:cs typeface="Vidaloka"/>
                <a:sym typeface="Vidaloka"/>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Vidaloka"/>
                <a:ea typeface="Vidaloka"/>
                <a:cs typeface="Vidaloka"/>
                <a:sym typeface="Vidaloka"/>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Vidaloka"/>
                <a:ea typeface="Vidaloka"/>
                <a:cs typeface="Vidaloka"/>
                <a:sym typeface="Vidaloka"/>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Vidaloka"/>
                <a:ea typeface="Vidaloka"/>
                <a:cs typeface="Vidaloka"/>
                <a:sym typeface="Vidaloka"/>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Vidaloka"/>
                <a:ea typeface="Vidaloka"/>
                <a:cs typeface="Vidaloka"/>
                <a:sym typeface="Vidaloka"/>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Vidaloka"/>
                <a:ea typeface="Vidaloka"/>
                <a:cs typeface="Vidaloka"/>
                <a:sym typeface="Vidaloka"/>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Vidaloka"/>
                <a:ea typeface="Vidaloka"/>
                <a:cs typeface="Vidaloka"/>
                <a:sym typeface="Vidaloka"/>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Vidaloka"/>
                <a:ea typeface="Vidaloka"/>
                <a:cs typeface="Vidaloka"/>
                <a:sym typeface="Vidaloka"/>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Vidaloka"/>
                <a:ea typeface="Vidaloka"/>
                <a:cs typeface="Vidaloka"/>
                <a:sym typeface="Vidalok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2.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7"/>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Vidaloka"/>
              <a:buNone/>
              <a:defRPr b="0" i="0" sz="3000" u="none" cap="none" strike="noStrike">
                <a:solidFill>
                  <a:schemeClr val="dk1"/>
                </a:solidFill>
                <a:latin typeface="Vidaloka"/>
                <a:ea typeface="Vidaloka"/>
                <a:cs typeface="Vidaloka"/>
                <a:sym typeface="Vidaloka"/>
              </a:defRPr>
            </a:lvl1pPr>
            <a:lvl2pPr lvl="1" marR="0" rtl="0" algn="l">
              <a:lnSpc>
                <a:spcPct val="100000"/>
              </a:lnSpc>
              <a:spcBef>
                <a:spcPts val="0"/>
              </a:spcBef>
              <a:spcAft>
                <a:spcPts val="0"/>
              </a:spcAft>
              <a:buClr>
                <a:schemeClr val="dk1"/>
              </a:buClr>
              <a:buSzPts val="3000"/>
              <a:buFont typeface="Arial"/>
              <a:buNone/>
              <a:defRPr b="0" i="1" sz="30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000"/>
              <a:buFont typeface="Arial"/>
              <a:buNone/>
              <a:defRPr b="0" i="1" sz="30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000"/>
              <a:buFont typeface="Arial"/>
              <a:buNone/>
              <a:defRPr b="0" i="1" sz="30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000"/>
              <a:buFont typeface="Arial"/>
              <a:buNone/>
              <a:defRPr b="0" i="1" sz="30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000"/>
              <a:buFont typeface="Arial"/>
              <a:buNone/>
              <a:defRPr b="0" i="1" sz="30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000"/>
              <a:buFont typeface="Arial"/>
              <a:buNone/>
              <a:defRPr b="0" i="1" sz="30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000"/>
              <a:buFont typeface="Arial"/>
              <a:buNone/>
              <a:defRPr b="0" i="1" sz="30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000"/>
              <a:buFont typeface="Arial"/>
              <a:buNone/>
              <a:defRPr b="0" i="1" sz="3000" u="none" cap="none" strike="noStrike">
                <a:solidFill>
                  <a:schemeClr val="dk1"/>
                </a:solidFill>
                <a:latin typeface="Arial"/>
                <a:ea typeface="Arial"/>
                <a:cs typeface="Arial"/>
                <a:sym typeface="Arial"/>
              </a:defRPr>
            </a:lvl9pPr>
          </a:lstStyle>
          <a:p/>
        </p:txBody>
      </p:sp>
      <p:sp>
        <p:nvSpPr>
          <p:cNvPr id="7" name="Google Shape;7;p37"/>
          <p:cNvSpPr txBox="1"/>
          <p:nvPr>
            <p:ph idx="1" type="body"/>
          </p:nvPr>
        </p:nvSpPr>
        <p:spPr>
          <a:xfrm>
            <a:off x="713250" y="1152475"/>
            <a:ext cx="77175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Montserrat"/>
              <a:buChar char="●"/>
              <a:defRPr b="0" i="0" sz="1800" u="none" cap="none" strike="noStrike">
                <a:solidFill>
                  <a:schemeClr val="dk2"/>
                </a:solidFill>
                <a:latin typeface="Montserrat"/>
                <a:ea typeface="Montserrat"/>
                <a:cs typeface="Montserrat"/>
                <a:sym typeface="Montserrat"/>
              </a:defRPr>
            </a:lvl1pPr>
            <a:lvl2pPr indent="-317500" lvl="1" marL="914400" marR="0" rtl="0" algn="l">
              <a:lnSpc>
                <a:spcPct val="115000"/>
              </a:lnSpc>
              <a:spcBef>
                <a:spcPts val="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2pPr>
            <a:lvl3pPr indent="-317500" lvl="2" marL="1371600" marR="0" rtl="0" algn="l">
              <a:lnSpc>
                <a:spcPct val="115000"/>
              </a:lnSpc>
              <a:spcBef>
                <a:spcPts val="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3pPr>
            <a:lvl4pPr indent="-317500" lvl="3" marL="1828800" marR="0" rtl="0" algn="l">
              <a:lnSpc>
                <a:spcPct val="115000"/>
              </a:lnSpc>
              <a:spcBef>
                <a:spcPts val="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4pPr>
            <a:lvl5pPr indent="-317500" lvl="4" marL="2286000" marR="0" rtl="0" algn="l">
              <a:lnSpc>
                <a:spcPct val="115000"/>
              </a:lnSpc>
              <a:spcBef>
                <a:spcPts val="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5pPr>
            <a:lvl6pPr indent="-317500" lvl="5" marL="2743200" marR="0" rtl="0" algn="l">
              <a:lnSpc>
                <a:spcPct val="115000"/>
              </a:lnSpc>
              <a:spcBef>
                <a:spcPts val="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6pPr>
            <a:lvl7pPr indent="-317500" lvl="6" marL="3200400" marR="0" rtl="0" algn="l">
              <a:lnSpc>
                <a:spcPct val="115000"/>
              </a:lnSpc>
              <a:spcBef>
                <a:spcPts val="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7pPr>
            <a:lvl8pPr indent="-317500" lvl="7" marL="3657600" marR="0" rtl="0" algn="l">
              <a:lnSpc>
                <a:spcPct val="115000"/>
              </a:lnSpc>
              <a:spcBef>
                <a:spcPts val="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8pPr>
            <a:lvl9pPr indent="-317500" lvl="8" marL="4114800" marR="0" rtl="0" algn="l">
              <a:lnSpc>
                <a:spcPct val="115000"/>
              </a:lnSpc>
              <a:spcBef>
                <a:spcPts val="0"/>
              </a:spcBef>
              <a:spcAft>
                <a:spcPts val="0"/>
              </a:spcAft>
              <a:buClr>
                <a:schemeClr val="dk2"/>
              </a:buClr>
              <a:buSzPts val="1400"/>
              <a:buFont typeface="Montserrat"/>
              <a:buChar char="■"/>
              <a:defRPr b="0" i="0" sz="1400" u="none" cap="none" strike="noStrike">
                <a:solidFill>
                  <a:schemeClr val="dk2"/>
                </a:solidFill>
                <a:latin typeface="Montserrat"/>
                <a:ea typeface="Montserrat"/>
                <a:cs typeface="Montserrat"/>
                <a:sym typeface="Montserrat"/>
              </a:defRPr>
            </a:lvl9pPr>
          </a:lstStyle>
          <a:p/>
        </p:txBody>
      </p:sp>
      <p:sp>
        <p:nvSpPr>
          <p:cNvPr id="8" name="Google Shape;8;p3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8.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2.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3.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9.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6.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grouplens.org/datasets/movielens/1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
          <p:cNvSpPr txBox="1"/>
          <p:nvPr>
            <p:ph idx="1" type="subTitle"/>
          </p:nvPr>
        </p:nvSpPr>
        <p:spPr>
          <a:xfrm>
            <a:off x="448950" y="3821575"/>
            <a:ext cx="8328300" cy="441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t/>
            </a:r>
            <a:endParaRPr sz="1300"/>
          </a:p>
          <a:p>
            <a:pPr indent="0" lvl="0" marL="0" rtl="0" algn="ctr">
              <a:lnSpc>
                <a:spcPct val="100000"/>
              </a:lnSpc>
              <a:spcBef>
                <a:spcPts val="0"/>
              </a:spcBef>
              <a:spcAft>
                <a:spcPts val="0"/>
              </a:spcAft>
              <a:buSzPts val="2800"/>
              <a:buNone/>
            </a:pPr>
            <a:r>
              <a:t/>
            </a:r>
            <a:endParaRPr sz="1300"/>
          </a:p>
          <a:p>
            <a:pPr indent="0" lvl="0" marL="0" rtl="0" algn="ctr">
              <a:lnSpc>
                <a:spcPct val="100000"/>
              </a:lnSpc>
              <a:spcBef>
                <a:spcPts val="0"/>
              </a:spcBef>
              <a:spcAft>
                <a:spcPts val="0"/>
              </a:spcAft>
              <a:buSzPts val="2800"/>
              <a:buNone/>
            </a:pPr>
            <a:r>
              <a:t/>
            </a:r>
            <a:endParaRPr sz="1300"/>
          </a:p>
        </p:txBody>
      </p:sp>
      <p:sp>
        <p:nvSpPr>
          <p:cNvPr id="278" name="Google Shape;278;p1"/>
          <p:cNvSpPr txBox="1"/>
          <p:nvPr>
            <p:ph idx="1" type="subTitle"/>
          </p:nvPr>
        </p:nvSpPr>
        <p:spPr>
          <a:xfrm>
            <a:off x="1198975" y="3379688"/>
            <a:ext cx="7064100" cy="441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sz="2200">
                <a:solidFill>
                  <a:schemeClr val="accent1"/>
                </a:solidFill>
              </a:rPr>
              <a:t>Movie Recommendation System</a:t>
            </a:r>
            <a:endParaRPr b="1" sz="2200">
              <a:solidFill>
                <a:schemeClr val="accent1"/>
              </a:solidFill>
            </a:endParaRPr>
          </a:p>
        </p:txBody>
      </p:sp>
      <p:pic>
        <p:nvPicPr>
          <p:cNvPr id="279" name="Google Shape;279;p1"/>
          <p:cNvPicPr preferRelativeResize="0"/>
          <p:nvPr/>
        </p:nvPicPr>
        <p:blipFill rotWithShape="1">
          <a:blip r:embed="rId3">
            <a:alphaModFix/>
          </a:blip>
          <a:srcRect b="0" l="0" r="0" t="0"/>
          <a:stretch/>
        </p:blipFill>
        <p:spPr>
          <a:xfrm>
            <a:off x="1956775" y="1415949"/>
            <a:ext cx="5385550" cy="18539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10"/>
          <p:cNvSpPr txBox="1"/>
          <p:nvPr>
            <p:ph idx="2" type="subTitle"/>
          </p:nvPr>
        </p:nvSpPr>
        <p:spPr>
          <a:xfrm>
            <a:off x="713225" y="1084950"/>
            <a:ext cx="7843500" cy="3556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SzPts val="1400"/>
              <a:buNone/>
            </a:pPr>
            <a:r>
              <a:rPr lang="en">
                <a:solidFill>
                  <a:schemeClr val="dk1"/>
                </a:solidFill>
              </a:rPr>
              <a:t>The dataset consists of 26,000,000 ratings applied to 45,000 movies by 270,000 users. The data is segregated into 2 files.</a:t>
            </a:r>
            <a:endParaRPr>
              <a:solidFill>
                <a:schemeClr val="dk1"/>
              </a:solidFill>
            </a:endParaRPr>
          </a:p>
          <a:p>
            <a:pPr indent="-317500" lvl="0" marL="457200" marR="0" rtl="0" algn="l">
              <a:lnSpc>
                <a:spcPct val="115000"/>
              </a:lnSpc>
              <a:spcBef>
                <a:spcPts val="1200"/>
              </a:spcBef>
              <a:spcAft>
                <a:spcPts val="0"/>
              </a:spcAft>
              <a:buClr>
                <a:schemeClr val="dk1"/>
              </a:buClr>
              <a:buSzPts val="1400"/>
              <a:buFont typeface="Lato"/>
              <a:buChar char="●"/>
            </a:pPr>
            <a:r>
              <a:rPr lang="en">
                <a:solidFill>
                  <a:schemeClr val="dk1"/>
                </a:solidFill>
              </a:rPr>
              <a:t>Link</a:t>
            </a:r>
            <a:br>
              <a:rPr lang="en">
                <a:solidFill>
                  <a:schemeClr val="dk1"/>
                </a:solidFill>
              </a:rPr>
            </a:br>
            <a:r>
              <a:rPr lang="en">
                <a:solidFill>
                  <a:schemeClr val="dk1"/>
                </a:solidFill>
              </a:rPr>
              <a:t>movieId, imdbId, tmdbId</a:t>
            </a:r>
            <a:br>
              <a:rPr lang="en">
                <a:solidFill>
                  <a:schemeClr val="dk1"/>
                </a:solidFill>
              </a:rPr>
            </a:br>
            <a:endParaRPr>
              <a:solidFill>
                <a:schemeClr val="dk1"/>
              </a:solidFill>
            </a:endParaRPr>
          </a:p>
          <a:p>
            <a:pPr indent="-317500" lvl="0" marL="457200" marR="0" rtl="0" algn="l">
              <a:lnSpc>
                <a:spcPct val="115000"/>
              </a:lnSpc>
              <a:spcBef>
                <a:spcPts val="0"/>
              </a:spcBef>
              <a:spcAft>
                <a:spcPts val="0"/>
              </a:spcAft>
              <a:buClr>
                <a:schemeClr val="dk1"/>
              </a:buClr>
              <a:buSzPts val="1400"/>
              <a:buFont typeface="Lato"/>
              <a:buChar char="●"/>
            </a:pPr>
            <a:r>
              <a:rPr lang="en">
                <a:solidFill>
                  <a:schemeClr val="dk1"/>
                </a:solidFill>
              </a:rPr>
              <a:t>movies_metadata</a:t>
            </a:r>
            <a:br>
              <a:rPr lang="en">
                <a:solidFill>
                  <a:schemeClr val="dk1"/>
                </a:solidFill>
              </a:rPr>
            </a:br>
            <a:r>
              <a:rPr lang="en">
                <a:solidFill>
                  <a:schemeClr val="dk1"/>
                </a:solidFill>
              </a:rPr>
              <a:t>adult, belongs_to_collection, budget, genres, homepage, id, imdb_id	original_language, original_title,overview, popularity, poster_path, production_companies, production_countries, release_date, revenue, runtime, spoken_languages, status, tagline, title, video, vote_average, vote_count</a:t>
            </a:r>
            <a:endParaRPr>
              <a:solidFill>
                <a:schemeClr val="dk1"/>
              </a:solidFill>
            </a:endParaRPr>
          </a:p>
          <a:p>
            <a:pPr indent="0" lvl="0" marL="0" marR="0" rtl="0" algn="l">
              <a:lnSpc>
                <a:spcPct val="115000"/>
              </a:lnSpc>
              <a:spcBef>
                <a:spcPts val="1200"/>
              </a:spcBef>
              <a:spcAft>
                <a:spcPts val="1200"/>
              </a:spcAft>
              <a:buSzPts val="1400"/>
              <a:buNone/>
            </a:pPr>
            <a:r>
              <a:rPr lang="en">
                <a:solidFill>
                  <a:schemeClr val="dk1"/>
                </a:solidFill>
              </a:rPr>
              <a:t>From the movies_metadata, we have considered columns original_title, imdb_id, overview, tagline, vote_count and vote_average for the analysis</a:t>
            </a:r>
            <a:endParaRPr>
              <a:solidFill>
                <a:schemeClr val="dk1"/>
              </a:solidFill>
            </a:endParaRPr>
          </a:p>
        </p:txBody>
      </p:sp>
      <p:sp>
        <p:nvSpPr>
          <p:cNvPr id="356" name="Google Shape;356;p10"/>
          <p:cNvSpPr txBox="1"/>
          <p:nvPr>
            <p:ph type="title"/>
          </p:nvPr>
        </p:nvSpPr>
        <p:spPr>
          <a:xfrm>
            <a:off x="713225" y="445025"/>
            <a:ext cx="4297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2300"/>
              <a:t>Dataset 2</a:t>
            </a:r>
            <a:r>
              <a:rPr lang="en"/>
              <a:t> </a:t>
            </a:r>
            <a:r>
              <a:rPr lang="en" sz="2300"/>
              <a:t>Description</a:t>
            </a:r>
            <a:endParaRPr/>
          </a:p>
        </p:txBody>
      </p:sp>
      <p:sp>
        <p:nvSpPr>
          <p:cNvPr id="357" name="Google Shape;357;p1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11"/>
          <p:cNvSpPr txBox="1"/>
          <p:nvPr>
            <p:ph type="title"/>
          </p:nvPr>
        </p:nvSpPr>
        <p:spPr>
          <a:xfrm>
            <a:off x="713225" y="967425"/>
            <a:ext cx="4297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1700"/>
              <a:t>Most Popular Genres released</a:t>
            </a:r>
            <a:endParaRPr sz="1700"/>
          </a:p>
        </p:txBody>
      </p:sp>
      <p:sp>
        <p:nvSpPr>
          <p:cNvPr id="363" name="Google Shape;363;p1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364" name="Google Shape;364;p11"/>
          <p:cNvPicPr preferRelativeResize="0"/>
          <p:nvPr/>
        </p:nvPicPr>
        <p:blipFill rotWithShape="1">
          <a:blip r:embed="rId3">
            <a:alphaModFix/>
          </a:blip>
          <a:srcRect b="0" l="0" r="0" t="0"/>
          <a:stretch/>
        </p:blipFill>
        <p:spPr>
          <a:xfrm>
            <a:off x="622850" y="1399475"/>
            <a:ext cx="7601950" cy="3282549"/>
          </a:xfrm>
          <a:prstGeom prst="rect">
            <a:avLst/>
          </a:prstGeom>
          <a:noFill/>
          <a:ln>
            <a:noFill/>
          </a:ln>
        </p:spPr>
      </p:pic>
      <p:sp>
        <p:nvSpPr>
          <p:cNvPr id="365" name="Google Shape;365;p11"/>
          <p:cNvSpPr txBox="1"/>
          <p:nvPr>
            <p:ph type="title"/>
          </p:nvPr>
        </p:nvSpPr>
        <p:spPr>
          <a:xfrm>
            <a:off x="713225" y="445025"/>
            <a:ext cx="7363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2200"/>
              <a:t>Exploratory Data Analysis (EDA) for Dataset 1</a:t>
            </a:r>
            <a:endParaRPr sz="2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12"/>
          <p:cNvSpPr txBox="1"/>
          <p:nvPr>
            <p:ph idx="2" type="subTitle"/>
          </p:nvPr>
        </p:nvSpPr>
        <p:spPr>
          <a:xfrm>
            <a:off x="2247500" y="1790050"/>
            <a:ext cx="5160300" cy="2402100"/>
          </a:xfrm>
          <a:prstGeom prst="rect">
            <a:avLst/>
          </a:prstGeom>
          <a:noFill/>
          <a:ln>
            <a:noFill/>
          </a:ln>
        </p:spPr>
        <p:txBody>
          <a:bodyPr anchorCtr="0" anchor="t" bIns="91425" lIns="91425" spcFirstLastPara="1" rIns="91425" wrap="square" tIns="91425">
            <a:noAutofit/>
          </a:bodyPr>
          <a:lstStyle/>
          <a:p>
            <a:pPr indent="0" lvl="0" marL="0" rtl="0" algn="l">
              <a:lnSpc>
                <a:spcPct val="166000"/>
              </a:lnSpc>
              <a:spcBef>
                <a:spcPts val="0"/>
              </a:spcBef>
              <a:spcAft>
                <a:spcPts val="0"/>
              </a:spcAft>
              <a:buSzPts val="1400"/>
              <a:buNone/>
            </a:pPr>
            <a:r>
              <a:t/>
            </a:r>
            <a:endParaRPr/>
          </a:p>
        </p:txBody>
      </p:sp>
      <p:sp>
        <p:nvSpPr>
          <p:cNvPr id="371" name="Google Shape;371;p12"/>
          <p:cNvSpPr txBox="1"/>
          <p:nvPr>
            <p:ph type="title"/>
          </p:nvPr>
        </p:nvSpPr>
        <p:spPr>
          <a:xfrm>
            <a:off x="713225" y="445025"/>
            <a:ext cx="4297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1700"/>
              <a:t>Frequency of the Ratings given by the User</a:t>
            </a:r>
            <a:endParaRPr sz="1600"/>
          </a:p>
        </p:txBody>
      </p:sp>
      <p:sp>
        <p:nvSpPr>
          <p:cNvPr id="372" name="Google Shape;372;p1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373" name="Google Shape;373;p12"/>
          <p:cNvPicPr preferRelativeResize="0"/>
          <p:nvPr/>
        </p:nvPicPr>
        <p:blipFill rotWithShape="1">
          <a:blip r:embed="rId3">
            <a:alphaModFix/>
          </a:blip>
          <a:srcRect b="0" l="0" r="0" t="0"/>
          <a:stretch/>
        </p:blipFill>
        <p:spPr>
          <a:xfrm>
            <a:off x="432025" y="1110275"/>
            <a:ext cx="7668426" cy="3284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13"/>
          <p:cNvSpPr txBox="1"/>
          <p:nvPr>
            <p:ph idx="2" type="subTitle"/>
          </p:nvPr>
        </p:nvSpPr>
        <p:spPr>
          <a:xfrm>
            <a:off x="2247500" y="1790050"/>
            <a:ext cx="5160300" cy="2402100"/>
          </a:xfrm>
          <a:prstGeom prst="rect">
            <a:avLst/>
          </a:prstGeom>
          <a:noFill/>
          <a:ln>
            <a:noFill/>
          </a:ln>
        </p:spPr>
        <p:txBody>
          <a:bodyPr anchorCtr="0" anchor="t" bIns="91425" lIns="91425" spcFirstLastPara="1" rIns="91425" wrap="square" tIns="91425">
            <a:noAutofit/>
          </a:bodyPr>
          <a:lstStyle/>
          <a:p>
            <a:pPr indent="0" lvl="0" marL="0" rtl="0" algn="l">
              <a:lnSpc>
                <a:spcPct val="166000"/>
              </a:lnSpc>
              <a:spcBef>
                <a:spcPts val="0"/>
              </a:spcBef>
              <a:spcAft>
                <a:spcPts val="0"/>
              </a:spcAft>
              <a:buSzPts val="1400"/>
              <a:buNone/>
            </a:pPr>
            <a:r>
              <a:t/>
            </a:r>
            <a:endParaRPr/>
          </a:p>
        </p:txBody>
      </p:sp>
      <p:sp>
        <p:nvSpPr>
          <p:cNvPr id="379" name="Google Shape;379;p13"/>
          <p:cNvSpPr txBox="1"/>
          <p:nvPr>
            <p:ph type="title"/>
          </p:nvPr>
        </p:nvSpPr>
        <p:spPr>
          <a:xfrm>
            <a:off x="713225" y="445025"/>
            <a:ext cx="4297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1500"/>
              <a:t>Top 15 users who have rated most of the movies</a:t>
            </a:r>
            <a:endParaRPr sz="1500"/>
          </a:p>
        </p:txBody>
      </p:sp>
      <p:sp>
        <p:nvSpPr>
          <p:cNvPr id="380" name="Google Shape;380;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381" name="Google Shape;381;p13"/>
          <p:cNvPicPr preferRelativeResize="0"/>
          <p:nvPr/>
        </p:nvPicPr>
        <p:blipFill rotWithShape="1">
          <a:blip r:embed="rId3">
            <a:alphaModFix/>
          </a:blip>
          <a:srcRect b="0" l="0" r="0" t="0"/>
          <a:stretch/>
        </p:blipFill>
        <p:spPr>
          <a:xfrm>
            <a:off x="793050" y="1017725"/>
            <a:ext cx="7556648" cy="34454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14"/>
          <p:cNvSpPr txBox="1"/>
          <p:nvPr>
            <p:ph type="title"/>
          </p:nvPr>
        </p:nvSpPr>
        <p:spPr>
          <a:xfrm>
            <a:off x="713225" y="445025"/>
            <a:ext cx="4297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1700"/>
              <a:t>Movies with high average rating</a:t>
            </a:r>
            <a:endParaRPr sz="1700"/>
          </a:p>
        </p:txBody>
      </p:sp>
      <p:sp>
        <p:nvSpPr>
          <p:cNvPr id="387" name="Google Shape;387;p1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388" name="Google Shape;388;p14"/>
          <p:cNvPicPr preferRelativeResize="0"/>
          <p:nvPr/>
        </p:nvPicPr>
        <p:blipFill rotWithShape="1">
          <a:blip r:embed="rId3">
            <a:alphaModFix/>
          </a:blip>
          <a:srcRect b="0" l="0" r="0" t="0"/>
          <a:stretch/>
        </p:blipFill>
        <p:spPr>
          <a:xfrm>
            <a:off x="502300" y="1109825"/>
            <a:ext cx="8054475" cy="34273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15"/>
          <p:cNvSpPr txBox="1"/>
          <p:nvPr>
            <p:ph type="title"/>
          </p:nvPr>
        </p:nvSpPr>
        <p:spPr>
          <a:xfrm>
            <a:off x="713225" y="445025"/>
            <a:ext cx="4297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1700"/>
              <a:t>Movies with low average rating</a:t>
            </a:r>
            <a:endParaRPr sz="1700"/>
          </a:p>
        </p:txBody>
      </p:sp>
      <p:sp>
        <p:nvSpPr>
          <p:cNvPr id="394" name="Google Shape;394;p1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395" name="Google Shape;395;p15"/>
          <p:cNvPicPr preferRelativeResize="0"/>
          <p:nvPr/>
        </p:nvPicPr>
        <p:blipFill rotWithShape="1">
          <a:blip r:embed="rId3">
            <a:alphaModFix/>
          </a:blip>
          <a:srcRect b="0" l="0" r="0" t="0"/>
          <a:stretch/>
        </p:blipFill>
        <p:spPr>
          <a:xfrm>
            <a:off x="713225" y="1017725"/>
            <a:ext cx="7843549" cy="3571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16"/>
          <p:cNvSpPr txBox="1"/>
          <p:nvPr>
            <p:ph idx="2" type="subTitle"/>
          </p:nvPr>
        </p:nvSpPr>
        <p:spPr>
          <a:xfrm>
            <a:off x="2247500" y="1790050"/>
            <a:ext cx="5160300" cy="2402100"/>
          </a:xfrm>
          <a:prstGeom prst="rect">
            <a:avLst/>
          </a:prstGeom>
          <a:noFill/>
          <a:ln>
            <a:noFill/>
          </a:ln>
        </p:spPr>
        <p:txBody>
          <a:bodyPr anchorCtr="0" anchor="t" bIns="91425" lIns="91425" spcFirstLastPara="1" rIns="91425" wrap="square" tIns="91425">
            <a:noAutofit/>
          </a:bodyPr>
          <a:lstStyle/>
          <a:p>
            <a:pPr indent="0" lvl="0" marL="0" rtl="0" algn="l">
              <a:lnSpc>
                <a:spcPct val="166000"/>
              </a:lnSpc>
              <a:spcBef>
                <a:spcPts val="0"/>
              </a:spcBef>
              <a:spcAft>
                <a:spcPts val="0"/>
              </a:spcAft>
              <a:buSzPts val="1400"/>
              <a:buNone/>
            </a:pPr>
            <a:r>
              <a:t/>
            </a:r>
            <a:endParaRPr/>
          </a:p>
        </p:txBody>
      </p:sp>
      <p:sp>
        <p:nvSpPr>
          <p:cNvPr id="401" name="Google Shape;401;p16"/>
          <p:cNvSpPr txBox="1"/>
          <p:nvPr>
            <p:ph type="title"/>
          </p:nvPr>
        </p:nvSpPr>
        <p:spPr>
          <a:xfrm>
            <a:off x="713225" y="445025"/>
            <a:ext cx="4297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1700"/>
              <a:t>Total number of movies produced each year</a:t>
            </a:r>
            <a:endParaRPr sz="1700"/>
          </a:p>
        </p:txBody>
      </p:sp>
      <p:sp>
        <p:nvSpPr>
          <p:cNvPr id="402" name="Google Shape;402;p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403" name="Google Shape;403;p16"/>
          <p:cNvPicPr preferRelativeResize="0"/>
          <p:nvPr/>
        </p:nvPicPr>
        <p:blipFill rotWithShape="1">
          <a:blip r:embed="rId3">
            <a:alphaModFix/>
          </a:blip>
          <a:srcRect b="0" l="0" r="0" t="0"/>
          <a:stretch/>
        </p:blipFill>
        <p:spPr>
          <a:xfrm>
            <a:off x="770400" y="1200900"/>
            <a:ext cx="7466001" cy="3296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17"/>
          <p:cNvSpPr txBox="1"/>
          <p:nvPr>
            <p:ph idx="2" type="subTitle"/>
          </p:nvPr>
        </p:nvSpPr>
        <p:spPr>
          <a:xfrm>
            <a:off x="2247500" y="1790050"/>
            <a:ext cx="5160300" cy="2402100"/>
          </a:xfrm>
          <a:prstGeom prst="rect">
            <a:avLst/>
          </a:prstGeom>
          <a:noFill/>
          <a:ln>
            <a:noFill/>
          </a:ln>
        </p:spPr>
        <p:txBody>
          <a:bodyPr anchorCtr="0" anchor="t" bIns="91425" lIns="91425" spcFirstLastPara="1" rIns="91425" wrap="square" tIns="91425">
            <a:noAutofit/>
          </a:bodyPr>
          <a:lstStyle/>
          <a:p>
            <a:pPr indent="0" lvl="0" marL="0" rtl="0" algn="l">
              <a:lnSpc>
                <a:spcPct val="166000"/>
              </a:lnSpc>
              <a:spcBef>
                <a:spcPts val="0"/>
              </a:spcBef>
              <a:spcAft>
                <a:spcPts val="0"/>
              </a:spcAft>
              <a:buSzPts val="1400"/>
              <a:buNone/>
            </a:pPr>
            <a:r>
              <a:t/>
            </a:r>
            <a:endParaRPr/>
          </a:p>
        </p:txBody>
      </p:sp>
      <p:sp>
        <p:nvSpPr>
          <p:cNvPr id="409" name="Google Shape;409;p17"/>
          <p:cNvSpPr txBox="1"/>
          <p:nvPr>
            <p:ph type="title"/>
          </p:nvPr>
        </p:nvSpPr>
        <p:spPr>
          <a:xfrm>
            <a:off x="713225" y="445025"/>
            <a:ext cx="4297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1600"/>
              <a:t>Percentage of Genres with maximum rating 5</a:t>
            </a:r>
            <a:endParaRPr sz="1600"/>
          </a:p>
        </p:txBody>
      </p:sp>
      <p:sp>
        <p:nvSpPr>
          <p:cNvPr id="410" name="Google Shape;410;p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411" name="Google Shape;411;p17"/>
          <p:cNvPicPr preferRelativeResize="0"/>
          <p:nvPr/>
        </p:nvPicPr>
        <p:blipFill rotWithShape="1">
          <a:blip r:embed="rId3">
            <a:alphaModFix/>
          </a:blip>
          <a:srcRect b="0" l="0" r="0" t="0"/>
          <a:stretch/>
        </p:blipFill>
        <p:spPr>
          <a:xfrm>
            <a:off x="566475" y="1017725"/>
            <a:ext cx="7817201" cy="35623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18"/>
          <p:cNvSpPr txBox="1"/>
          <p:nvPr>
            <p:ph idx="2" type="subTitle"/>
          </p:nvPr>
        </p:nvSpPr>
        <p:spPr>
          <a:xfrm>
            <a:off x="2247500" y="1790050"/>
            <a:ext cx="5160300" cy="2402100"/>
          </a:xfrm>
          <a:prstGeom prst="rect">
            <a:avLst/>
          </a:prstGeom>
          <a:noFill/>
          <a:ln>
            <a:noFill/>
          </a:ln>
        </p:spPr>
        <p:txBody>
          <a:bodyPr anchorCtr="0" anchor="t" bIns="91425" lIns="91425" spcFirstLastPara="1" rIns="91425" wrap="square" tIns="91425">
            <a:noAutofit/>
          </a:bodyPr>
          <a:lstStyle/>
          <a:p>
            <a:pPr indent="0" lvl="0" marL="0" rtl="0" algn="l">
              <a:lnSpc>
                <a:spcPct val="166000"/>
              </a:lnSpc>
              <a:spcBef>
                <a:spcPts val="0"/>
              </a:spcBef>
              <a:spcAft>
                <a:spcPts val="0"/>
              </a:spcAft>
              <a:buSzPts val="1400"/>
              <a:buNone/>
            </a:pPr>
            <a:r>
              <a:t/>
            </a:r>
            <a:endParaRPr/>
          </a:p>
        </p:txBody>
      </p:sp>
      <p:sp>
        <p:nvSpPr>
          <p:cNvPr id="417" name="Google Shape;417;p18"/>
          <p:cNvSpPr txBox="1"/>
          <p:nvPr>
            <p:ph type="title"/>
          </p:nvPr>
        </p:nvSpPr>
        <p:spPr>
          <a:xfrm>
            <a:off x="713225" y="445025"/>
            <a:ext cx="4297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1100"/>
              <a:t>Percentage of Genres with minimum rating (less than and equal to 1)</a:t>
            </a:r>
            <a:endParaRPr sz="1100"/>
          </a:p>
        </p:txBody>
      </p:sp>
      <p:sp>
        <p:nvSpPr>
          <p:cNvPr id="418" name="Google Shape;418;p1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419" name="Google Shape;419;p18"/>
          <p:cNvPicPr preferRelativeResize="0"/>
          <p:nvPr/>
        </p:nvPicPr>
        <p:blipFill rotWithShape="1">
          <a:blip r:embed="rId3">
            <a:alphaModFix/>
          </a:blip>
          <a:srcRect b="0" l="0" r="0" t="0"/>
          <a:stretch/>
        </p:blipFill>
        <p:spPr>
          <a:xfrm>
            <a:off x="498500" y="1151550"/>
            <a:ext cx="8168398" cy="3434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19"/>
          <p:cNvSpPr txBox="1"/>
          <p:nvPr>
            <p:ph idx="2" type="subTitle"/>
          </p:nvPr>
        </p:nvSpPr>
        <p:spPr>
          <a:xfrm>
            <a:off x="2247500" y="1790050"/>
            <a:ext cx="5160300" cy="2402100"/>
          </a:xfrm>
          <a:prstGeom prst="rect">
            <a:avLst/>
          </a:prstGeom>
          <a:noFill/>
          <a:ln>
            <a:noFill/>
          </a:ln>
        </p:spPr>
        <p:txBody>
          <a:bodyPr anchorCtr="0" anchor="t" bIns="91425" lIns="91425" spcFirstLastPara="1" rIns="91425" wrap="square" tIns="91425">
            <a:noAutofit/>
          </a:bodyPr>
          <a:lstStyle/>
          <a:p>
            <a:pPr indent="0" lvl="0" marL="0" rtl="0" algn="l">
              <a:lnSpc>
                <a:spcPct val="166000"/>
              </a:lnSpc>
              <a:spcBef>
                <a:spcPts val="0"/>
              </a:spcBef>
              <a:spcAft>
                <a:spcPts val="0"/>
              </a:spcAft>
              <a:buSzPts val="1400"/>
              <a:buNone/>
            </a:pPr>
            <a:r>
              <a:t/>
            </a:r>
            <a:endParaRPr/>
          </a:p>
        </p:txBody>
      </p:sp>
      <p:sp>
        <p:nvSpPr>
          <p:cNvPr id="425" name="Google Shape;425;p19"/>
          <p:cNvSpPr txBox="1"/>
          <p:nvPr>
            <p:ph type="title"/>
          </p:nvPr>
        </p:nvSpPr>
        <p:spPr>
          <a:xfrm>
            <a:off x="713225" y="445025"/>
            <a:ext cx="4297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1700"/>
              <a:t>Rating frequency in specific time period</a:t>
            </a:r>
            <a:endParaRPr sz="1700"/>
          </a:p>
        </p:txBody>
      </p:sp>
      <p:sp>
        <p:nvSpPr>
          <p:cNvPr id="426" name="Google Shape;426;p1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427" name="Google Shape;427;p19"/>
          <p:cNvPicPr preferRelativeResize="0"/>
          <p:nvPr/>
        </p:nvPicPr>
        <p:blipFill rotWithShape="1">
          <a:blip r:embed="rId3">
            <a:alphaModFix/>
          </a:blip>
          <a:srcRect b="0" l="0" r="0" t="0"/>
          <a:stretch/>
        </p:blipFill>
        <p:spPr>
          <a:xfrm>
            <a:off x="713225" y="1017725"/>
            <a:ext cx="7843550" cy="35366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2EE"/>
        </a:solidFill>
      </p:bgPr>
    </p:bg>
    <p:spTree>
      <p:nvGrpSpPr>
        <p:cNvPr id="283" name="Shape 283"/>
        <p:cNvGrpSpPr/>
        <p:nvPr/>
      </p:nvGrpSpPr>
      <p:grpSpPr>
        <a:xfrm>
          <a:off x="0" y="0"/>
          <a:ext cx="0" cy="0"/>
          <a:chOff x="0" y="0"/>
          <a:chExt cx="0" cy="0"/>
        </a:xfrm>
      </p:grpSpPr>
      <p:sp>
        <p:nvSpPr>
          <p:cNvPr id="284" name="Google Shape;284;p2"/>
          <p:cNvSpPr txBox="1"/>
          <p:nvPr>
            <p:ph idx="1" type="subTitle"/>
          </p:nvPr>
        </p:nvSpPr>
        <p:spPr>
          <a:xfrm>
            <a:off x="464100" y="624500"/>
            <a:ext cx="8367600" cy="4442700"/>
          </a:xfrm>
          <a:prstGeom prst="rect">
            <a:avLst/>
          </a:prstGeom>
          <a:noFill/>
          <a:ln>
            <a:noFill/>
          </a:ln>
        </p:spPr>
        <p:txBody>
          <a:bodyPr anchorCtr="0" anchor="ctr" bIns="91425" lIns="91425" spcFirstLastPara="1" rIns="91425" wrap="square" tIns="91425">
            <a:noAutofit/>
          </a:bodyPr>
          <a:lstStyle/>
          <a:p>
            <a:pPr indent="-323850" lvl="0" marL="457200" rtl="0" algn="l">
              <a:lnSpc>
                <a:spcPct val="150000"/>
              </a:lnSpc>
              <a:spcBef>
                <a:spcPts val="0"/>
              </a:spcBef>
              <a:spcAft>
                <a:spcPts val="0"/>
              </a:spcAft>
              <a:buSzPts val="1500"/>
              <a:buFont typeface="Montserrat"/>
              <a:buChar char="●"/>
            </a:pPr>
            <a:r>
              <a:rPr lang="en" sz="1500">
                <a:latin typeface="Montserrat"/>
                <a:ea typeface="Montserrat"/>
                <a:cs typeface="Montserrat"/>
                <a:sym typeface="Montserrat"/>
              </a:rPr>
              <a:t>Introduction</a:t>
            </a:r>
            <a:endParaRPr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 sz="1500">
                <a:latin typeface="Montserrat"/>
                <a:ea typeface="Montserrat"/>
                <a:cs typeface="Montserrat"/>
                <a:sym typeface="Montserrat"/>
              </a:rPr>
              <a:t>Recommendation Systems</a:t>
            </a:r>
            <a:endParaRPr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 sz="1500">
                <a:latin typeface="Montserrat"/>
                <a:ea typeface="Montserrat"/>
                <a:cs typeface="Montserrat"/>
                <a:sym typeface="Montserrat"/>
              </a:rPr>
              <a:t>Literature Review</a:t>
            </a:r>
            <a:endParaRPr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 sz="1500">
                <a:latin typeface="Montserrat"/>
                <a:ea typeface="Montserrat"/>
                <a:cs typeface="Montserrat"/>
                <a:sym typeface="Montserrat"/>
              </a:rPr>
              <a:t>Content based filtering</a:t>
            </a:r>
            <a:endParaRPr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 sz="1500">
                <a:latin typeface="Montserrat"/>
                <a:ea typeface="Montserrat"/>
                <a:cs typeface="Montserrat"/>
                <a:sym typeface="Montserrat"/>
              </a:rPr>
              <a:t>Collaborative filtering</a:t>
            </a:r>
            <a:endParaRPr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 sz="1500">
                <a:latin typeface="Montserrat"/>
                <a:ea typeface="Montserrat"/>
                <a:cs typeface="Montserrat"/>
                <a:sym typeface="Montserrat"/>
              </a:rPr>
              <a:t>Data transformations performed</a:t>
            </a:r>
            <a:endParaRPr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 sz="1500">
                <a:latin typeface="Montserrat"/>
                <a:ea typeface="Montserrat"/>
                <a:cs typeface="Montserrat"/>
                <a:sym typeface="Montserrat"/>
              </a:rPr>
              <a:t>EDA/Data Description</a:t>
            </a:r>
            <a:endParaRPr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 sz="1500">
                <a:latin typeface="Montserrat"/>
                <a:ea typeface="Montserrat"/>
                <a:cs typeface="Montserrat"/>
                <a:sym typeface="Montserrat"/>
              </a:rPr>
              <a:t>Content based model implementation +results</a:t>
            </a:r>
            <a:endParaRPr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 sz="1500">
                <a:latin typeface="Montserrat"/>
                <a:ea typeface="Montserrat"/>
                <a:cs typeface="Montserrat"/>
                <a:sym typeface="Montserrat"/>
              </a:rPr>
              <a:t>Collaborative model implementation + results</a:t>
            </a:r>
            <a:endParaRPr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 sz="1500">
                <a:latin typeface="Montserrat"/>
                <a:ea typeface="Montserrat"/>
                <a:cs typeface="Montserrat"/>
                <a:sym typeface="Montserrat"/>
              </a:rPr>
              <a:t>Findings</a:t>
            </a:r>
            <a:endParaRPr sz="1500">
              <a:latin typeface="Montserrat"/>
              <a:ea typeface="Montserrat"/>
              <a:cs typeface="Montserrat"/>
              <a:sym typeface="Montserrat"/>
            </a:endParaRPr>
          </a:p>
          <a:p>
            <a:pPr indent="-323850" lvl="0" marL="457200" rtl="0" algn="l">
              <a:lnSpc>
                <a:spcPct val="150000"/>
              </a:lnSpc>
              <a:spcBef>
                <a:spcPts val="0"/>
              </a:spcBef>
              <a:spcAft>
                <a:spcPts val="0"/>
              </a:spcAft>
              <a:buSzPts val="1500"/>
              <a:buFont typeface="Montserrat"/>
              <a:buChar char="●"/>
            </a:pPr>
            <a:r>
              <a:rPr lang="en" sz="1500">
                <a:latin typeface="Montserrat"/>
                <a:ea typeface="Montserrat"/>
                <a:cs typeface="Montserrat"/>
                <a:sym typeface="Montserrat"/>
              </a:rPr>
              <a:t>Recommendations for Business</a:t>
            </a:r>
            <a:endParaRPr sz="1500">
              <a:latin typeface="Montserrat"/>
              <a:ea typeface="Montserrat"/>
              <a:cs typeface="Montserrat"/>
              <a:sym typeface="Montserrat"/>
            </a:endParaRPr>
          </a:p>
        </p:txBody>
      </p:sp>
      <p:sp>
        <p:nvSpPr>
          <p:cNvPr id="285" name="Google Shape;285;p2"/>
          <p:cNvSpPr txBox="1"/>
          <p:nvPr>
            <p:ph type="title"/>
          </p:nvPr>
        </p:nvSpPr>
        <p:spPr>
          <a:xfrm>
            <a:off x="656500" y="383275"/>
            <a:ext cx="4297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2400"/>
              <a:t>Agenda</a:t>
            </a:r>
            <a:endParaRPr sz="2400"/>
          </a:p>
        </p:txBody>
      </p:sp>
      <p:sp>
        <p:nvSpPr>
          <p:cNvPr id="286" name="Google Shape;286;p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700"/>
              <a:buNone/>
            </a:pPr>
            <a:fld id="{00000000-1234-1234-1234-123412341234}" type="slidenum">
              <a:rPr lang="en" sz="700"/>
              <a:t>‹#›</a:t>
            </a:fld>
            <a:endParaRPr sz="7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20"/>
          <p:cNvSpPr txBox="1"/>
          <p:nvPr>
            <p:ph idx="2" type="subTitle"/>
          </p:nvPr>
        </p:nvSpPr>
        <p:spPr>
          <a:xfrm>
            <a:off x="2247500" y="1790050"/>
            <a:ext cx="5160300" cy="2402100"/>
          </a:xfrm>
          <a:prstGeom prst="rect">
            <a:avLst/>
          </a:prstGeom>
          <a:noFill/>
          <a:ln>
            <a:noFill/>
          </a:ln>
        </p:spPr>
        <p:txBody>
          <a:bodyPr anchorCtr="0" anchor="t" bIns="91425" lIns="91425" spcFirstLastPara="1" rIns="91425" wrap="square" tIns="91425">
            <a:noAutofit/>
          </a:bodyPr>
          <a:lstStyle/>
          <a:p>
            <a:pPr indent="0" lvl="0" marL="0" rtl="0" algn="l">
              <a:lnSpc>
                <a:spcPct val="166000"/>
              </a:lnSpc>
              <a:spcBef>
                <a:spcPts val="0"/>
              </a:spcBef>
              <a:spcAft>
                <a:spcPts val="0"/>
              </a:spcAft>
              <a:buSzPts val="1400"/>
              <a:buNone/>
            </a:pPr>
            <a:r>
              <a:t/>
            </a:r>
            <a:endParaRPr/>
          </a:p>
        </p:txBody>
      </p:sp>
      <p:sp>
        <p:nvSpPr>
          <p:cNvPr id="433" name="Google Shape;433;p20"/>
          <p:cNvSpPr txBox="1"/>
          <p:nvPr>
            <p:ph type="title"/>
          </p:nvPr>
        </p:nvSpPr>
        <p:spPr>
          <a:xfrm>
            <a:off x="713225" y="445025"/>
            <a:ext cx="4297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1700"/>
              <a:t>Rating frequency of Genres</a:t>
            </a:r>
            <a:endParaRPr sz="1700"/>
          </a:p>
        </p:txBody>
      </p:sp>
      <p:sp>
        <p:nvSpPr>
          <p:cNvPr id="434" name="Google Shape;434;p2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435" name="Google Shape;435;p20"/>
          <p:cNvPicPr preferRelativeResize="0"/>
          <p:nvPr/>
        </p:nvPicPr>
        <p:blipFill rotWithShape="1">
          <a:blip r:embed="rId3">
            <a:alphaModFix/>
          </a:blip>
          <a:srcRect b="0" l="0" r="0" t="0"/>
          <a:stretch/>
        </p:blipFill>
        <p:spPr>
          <a:xfrm>
            <a:off x="555125" y="1147588"/>
            <a:ext cx="8001648" cy="343508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21"/>
          <p:cNvSpPr txBox="1"/>
          <p:nvPr>
            <p:ph idx="2" type="subTitle"/>
          </p:nvPr>
        </p:nvSpPr>
        <p:spPr>
          <a:xfrm>
            <a:off x="2247500" y="1790050"/>
            <a:ext cx="5160300" cy="2402100"/>
          </a:xfrm>
          <a:prstGeom prst="rect">
            <a:avLst/>
          </a:prstGeom>
          <a:noFill/>
          <a:ln>
            <a:noFill/>
          </a:ln>
        </p:spPr>
        <p:txBody>
          <a:bodyPr anchorCtr="0" anchor="t" bIns="91425" lIns="91425" spcFirstLastPara="1" rIns="91425" wrap="square" tIns="91425">
            <a:noAutofit/>
          </a:bodyPr>
          <a:lstStyle/>
          <a:p>
            <a:pPr indent="0" lvl="0" marL="0" rtl="0" algn="l">
              <a:lnSpc>
                <a:spcPct val="166000"/>
              </a:lnSpc>
              <a:spcBef>
                <a:spcPts val="0"/>
              </a:spcBef>
              <a:spcAft>
                <a:spcPts val="0"/>
              </a:spcAft>
              <a:buSzPts val="1400"/>
              <a:buNone/>
            </a:pPr>
            <a:r>
              <a:t/>
            </a:r>
            <a:endParaRPr/>
          </a:p>
        </p:txBody>
      </p:sp>
      <p:sp>
        <p:nvSpPr>
          <p:cNvPr id="441" name="Google Shape;441;p21"/>
          <p:cNvSpPr txBox="1"/>
          <p:nvPr>
            <p:ph type="title"/>
          </p:nvPr>
        </p:nvSpPr>
        <p:spPr>
          <a:xfrm>
            <a:off x="617825" y="913375"/>
            <a:ext cx="4297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1700"/>
              <a:t>Movies with High Vote Average</a:t>
            </a:r>
            <a:endParaRPr sz="1700"/>
          </a:p>
        </p:txBody>
      </p:sp>
      <p:sp>
        <p:nvSpPr>
          <p:cNvPr id="442" name="Google Shape;442;p2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443" name="Google Shape;443;p21"/>
          <p:cNvPicPr preferRelativeResize="0"/>
          <p:nvPr/>
        </p:nvPicPr>
        <p:blipFill rotWithShape="1">
          <a:blip r:embed="rId3">
            <a:alphaModFix/>
          </a:blip>
          <a:srcRect b="0" l="0" r="0" t="0"/>
          <a:stretch/>
        </p:blipFill>
        <p:spPr>
          <a:xfrm>
            <a:off x="617813" y="1539174"/>
            <a:ext cx="7908374" cy="3210665"/>
          </a:xfrm>
          <a:prstGeom prst="rect">
            <a:avLst/>
          </a:prstGeom>
          <a:noFill/>
          <a:ln>
            <a:noFill/>
          </a:ln>
        </p:spPr>
      </p:pic>
      <p:sp>
        <p:nvSpPr>
          <p:cNvPr id="444" name="Google Shape;444;p21"/>
          <p:cNvSpPr txBox="1"/>
          <p:nvPr>
            <p:ph type="title"/>
          </p:nvPr>
        </p:nvSpPr>
        <p:spPr>
          <a:xfrm>
            <a:off x="617825" y="515325"/>
            <a:ext cx="7363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2200"/>
              <a:t>Exploratory Data Analysis (EDA) for Dataset 2</a:t>
            </a:r>
            <a:endParaRPr sz="2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22"/>
          <p:cNvSpPr txBox="1"/>
          <p:nvPr>
            <p:ph idx="2" type="subTitle"/>
          </p:nvPr>
        </p:nvSpPr>
        <p:spPr>
          <a:xfrm>
            <a:off x="2247500" y="1790050"/>
            <a:ext cx="5160300" cy="2402100"/>
          </a:xfrm>
          <a:prstGeom prst="rect">
            <a:avLst/>
          </a:prstGeom>
          <a:noFill/>
          <a:ln>
            <a:noFill/>
          </a:ln>
        </p:spPr>
        <p:txBody>
          <a:bodyPr anchorCtr="0" anchor="t" bIns="91425" lIns="91425" spcFirstLastPara="1" rIns="91425" wrap="square" tIns="91425">
            <a:noAutofit/>
          </a:bodyPr>
          <a:lstStyle/>
          <a:p>
            <a:pPr indent="0" lvl="0" marL="0" rtl="0" algn="l">
              <a:lnSpc>
                <a:spcPct val="166000"/>
              </a:lnSpc>
              <a:spcBef>
                <a:spcPts val="0"/>
              </a:spcBef>
              <a:spcAft>
                <a:spcPts val="0"/>
              </a:spcAft>
              <a:buSzPts val="1400"/>
              <a:buNone/>
            </a:pPr>
            <a:r>
              <a:t/>
            </a:r>
            <a:endParaRPr/>
          </a:p>
        </p:txBody>
      </p:sp>
      <p:sp>
        <p:nvSpPr>
          <p:cNvPr id="450" name="Google Shape;450;p22"/>
          <p:cNvSpPr txBox="1"/>
          <p:nvPr>
            <p:ph type="title"/>
          </p:nvPr>
        </p:nvSpPr>
        <p:spPr>
          <a:xfrm>
            <a:off x="713225" y="445025"/>
            <a:ext cx="4297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1500"/>
              <a:t>Top 15 Movies with high vote frequency average</a:t>
            </a:r>
            <a:endParaRPr sz="1500"/>
          </a:p>
        </p:txBody>
      </p:sp>
      <p:sp>
        <p:nvSpPr>
          <p:cNvPr id="451" name="Google Shape;451;p2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452" name="Google Shape;452;p22"/>
          <p:cNvPicPr preferRelativeResize="0"/>
          <p:nvPr/>
        </p:nvPicPr>
        <p:blipFill rotWithShape="1">
          <a:blip r:embed="rId3">
            <a:alphaModFix/>
          </a:blip>
          <a:srcRect b="0" l="0" r="0" t="0"/>
          <a:stretch/>
        </p:blipFill>
        <p:spPr>
          <a:xfrm>
            <a:off x="566475" y="1144249"/>
            <a:ext cx="8168401" cy="3291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23"/>
          <p:cNvSpPr txBox="1"/>
          <p:nvPr>
            <p:ph idx="2" type="subTitle"/>
          </p:nvPr>
        </p:nvSpPr>
        <p:spPr>
          <a:xfrm>
            <a:off x="2247500" y="1790050"/>
            <a:ext cx="5160300" cy="2402100"/>
          </a:xfrm>
          <a:prstGeom prst="rect">
            <a:avLst/>
          </a:prstGeom>
          <a:noFill/>
          <a:ln>
            <a:noFill/>
          </a:ln>
        </p:spPr>
        <p:txBody>
          <a:bodyPr anchorCtr="0" anchor="t" bIns="91425" lIns="91425" spcFirstLastPara="1" rIns="91425" wrap="square" tIns="91425">
            <a:noAutofit/>
          </a:bodyPr>
          <a:lstStyle/>
          <a:p>
            <a:pPr indent="0" lvl="0" marL="0" rtl="0" algn="l">
              <a:lnSpc>
                <a:spcPct val="166000"/>
              </a:lnSpc>
              <a:spcBef>
                <a:spcPts val="0"/>
              </a:spcBef>
              <a:spcAft>
                <a:spcPts val="0"/>
              </a:spcAft>
              <a:buSzPts val="1400"/>
              <a:buNone/>
            </a:pPr>
            <a:r>
              <a:t/>
            </a:r>
            <a:endParaRPr/>
          </a:p>
        </p:txBody>
      </p:sp>
      <p:sp>
        <p:nvSpPr>
          <p:cNvPr id="458" name="Google Shape;458;p23"/>
          <p:cNvSpPr txBox="1"/>
          <p:nvPr>
            <p:ph type="title"/>
          </p:nvPr>
        </p:nvSpPr>
        <p:spPr>
          <a:xfrm>
            <a:off x="713225" y="445025"/>
            <a:ext cx="4297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1700"/>
              <a:t>Vote average frequency for Genres</a:t>
            </a:r>
            <a:endParaRPr sz="1700"/>
          </a:p>
        </p:txBody>
      </p:sp>
      <p:sp>
        <p:nvSpPr>
          <p:cNvPr id="459" name="Google Shape;459;p2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460" name="Google Shape;460;p23"/>
          <p:cNvPicPr preferRelativeResize="0"/>
          <p:nvPr/>
        </p:nvPicPr>
        <p:blipFill rotWithShape="1">
          <a:blip r:embed="rId3">
            <a:alphaModFix/>
          </a:blip>
          <a:srcRect b="0" l="0" r="0" t="0"/>
          <a:stretch/>
        </p:blipFill>
        <p:spPr>
          <a:xfrm>
            <a:off x="634450" y="1144738"/>
            <a:ext cx="7922326" cy="344363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24"/>
          <p:cNvSpPr txBox="1"/>
          <p:nvPr>
            <p:ph idx="2" type="subTitle"/>
          </p:nvPr>
        </p:nvSpPr>
        <p:spPr>
          <a:xfrm>
            <a:off x="2247500" y="1790050"/>
            <a:ext cx="5160300" cy="2402100"/>
          </a:xfrm>
          <a:prstGeom prst="rect">
            <a:avLst/>
          </a:prstGeom>
          <a:noFill/>
          <a:ln>
            <a:noFill/>
          </a:ln>
        </p:spPr>
        <p:txBody>
          <a:bodyPr anchorCtr="0" anchor="t" bIns="91425" lIns="91425" spcFirstLastPara="1" rIns="91425" wrap="square" tIns="91425">
            <a:noAutofit/>
          </a:bodyPr>
          <a:lstStyle/>
          <a:p>
            <a:pPr indent="0" lvl="0" marL="0" rtl="0" algn="l">
              <a:lnSpc>
                <a:spcPct val="166000"/>
              </a:lnSpc>
              <a:spcBef>
                <a:spcPts val="0"/>
              </a:spcBef>
              <a:spcAft>
                <a:spcPts val="0"/>
              </a:spcAft>
              <a:buSzPts val="1400"/>
              <a:buNone/>
            </a:pPr>
            <a:r>
              <a:t/>
            </a:r>
            <a:endParaRPr/>
          </a:p>
        </p:txBody>
      </p:sp>
      <p:sp>
        <p:nvSpPr>
          <p:cNvPr id="466" name="Google Shape;466;p24"/>
          <p:cNvSpPr txBox="1"/>
          <p:nvPr>
            <p:ph type="title"/>
          </p:nvPr>
        </p:nvSpPr>
        <p:spPr>
          <a:xfrm>
            <a:off x="713225" y="445025"/>
            <a:ext cx="4297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1700"/>
              <a:t>Word cloud for Movie title</a:t>
            </a:r>
            <a:endParaRPr sz="1700"/>
          </a:p>
        </p:txBody>
      </p:sp>
      <p:sp>
        <p:nvSpPr>
          <p:cNvPr id="467" name="Google Shape;467;p2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468" name="Google Shape;468;p24"/>
          <p:cNvPicPr preferRelativeResize="0"/>
          <p:nvPr/>
        </p:nvPicPr>
        <p:blipFill rotWithShape="1">
          <a:blip r:embed="rId3">
            <a:alphaModFix/>
          </a:blip>
          <a:srcRect b="0" l="0" r="0" t="0"/>
          <a:stretch/>
        </p:blipFill>
        <p:spPr>
          <a:xfrm>
            <a:off x="509825" y="1017725"/>
            <a:ext cx="8145750" cy="3502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25"/>
          <p:cNvSpPr txBox="1"/>
          <p:nvPr>
            <p:ph idx="2" type="subTitle"/>
          </p:nvPr>
        </p:nvSpPr>
        <p:spPr>
          <a:xfrm>
            <a:off x="335725" y="1175150"/>
            <a:ext cx="8326200" cy="7992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SzPts val="1400"/>
              <a:buNone/>
            </a:pPr>
            <a:r>
              <a:rPr lang="en" sz="1300">
                <a:solidFill>
                  <a:schemeClr val="dk1"/>
                </a:solidFill>
              </a:rPr>
              <a:t>Goal : To recommend movies that are the most similar to a movie liked by a user, by computing similarity between movies, using Movie Metadata. (Hence, Content Based Filtering). We implement this using a TF-IDF Vectorizer and Cosine Similarity Measure.</a:t>
            </a:r>
            <a:endParaRPr sz="1300">
              <a:solidFill>
                <a:schemeClr val="dk1"/>
              </a:solidFill>
            </a:endParaRPr>
          </a:p>
          <a:p>
            <a:pPr indent="0" lvl="0" marL="0" marR="0" rtl="0" algn="just">
              <a:lnSpc>
                <a:spcPct val="115000"/>
              </a:lnSpc>
              <a:spcBef>
                <a:spcPts val="0"/>
              </a:spcBef>
              <a:spcAft>
                <a:spcPts val="0"/>
              </a:spcAft>
              <a:buClr>
                <a:schemeClr val="dk1"/>
              </a:buClr>
              <a:buSzPts val="1100"/>
              <a:buFont typeface="Arial"/>
              <a:buNone/>
            </a:pPr>
            <a:r>
              <a:t/>
            </a:r>
            <a:endParaRPr sz="1300">
              <a:solidFill>
                <a:schemeClr val="dk1"/>
              </a:solidFill>
            </a:endParaRPr>
          </a:p>
        </p:txBody>
      </p:sp>
      <p:sp>
        <p:nvSpPr>
          <p:cNvPr id="474" name="Google Shape;474;p25"/>
          <p:cNvSpPr txBox="1"/>
          <p:nvPr>
            <p:ph type="title"/>
          </p:nvPr>
        </p:nvSpPr>
        <p:spPr>
          <a:xfrm>
            <a:off x="514350" y="468400"/>
            <a:ext cx="8147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Model Implementation : Content based Filtering</a:t>
            </a:r>
            <a:endParaRPr/>
          </a:p>
        </p:txBody>
      </p:sp>
      <p:sp>
        <p:nvSpPr>
          <p:cNvPr id="475" name="Google Shape;475;p2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476" name="Google Shape;476;p25"/>
          <p:cNvPicPr preferRelativeResize="0"/>
          <p:nvPr/>
        </p:nvPicPr>
        <p:blipFill rotWithShape="1">
          <a:blip r:embed="rId3">
            <a:alphaModFix/>
          </a:blip>
          <a:srcRect b="0" l="0" r="0" t="0"/>
          <a:stretch/>
        </p:blipFill>
        <p:spPr>
          <a:xfrm>
            <a:off x="335725" y="2058375"/>
            <a:ext cx="8504950" cy="1938025"/>
          </a:xfrm>
          <a:prstGeom prst="rect">
            <a:avLst/>
          </a:prstGeom>
          <a:noFill/>
          <a:ln>
            <a:noFill/>
          </a:ln>
        </p:spPr>
      </p:pic>
      <p:pic>
        <p:nvPicPr>
          <p:cNvPr id="477" name="Google Shape;477;p25"/>
          <p:cNvPicPr preferRelativeResize="0"/>
          <p:nvPr/>
        </p:nvPicPr>
        <p:blipFill rotWithShape="1">
          <a:blip r:embed="rId4">
            <a:alphaModFix/>
          </a:blip>
          <a:srcRect b="0" l="0" r="0" t="0"/>
          <a:stretch/>
        </p:blipFill>
        <p:spPr>
          <a:xfrm>
            <a:off x="266275" y="4224325"/>
            <a:ext cx="8839202" cy="61183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26"/>
          <p:cNvSpPr txBox="1"/>
          <p:nvPr>
            <p:ph type="title"/>
          </p:nvPr>
        </p:nvSpPr>
        <p:spPr>
          <a:xfrm>
            <a:off x="498150" y="379375"/>
            <a:ext cx="8147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Model Implementation : Content based Filtering</a:t>
            </a:r>
            <a:endParaRPr/>
          </a:p>
        </p:txBody>
      </p:sp>
      <p:sp>
        <p:nvSpPr>
          <p:cNvPr id="483" name="Google Shape;483;p2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484" name="Google Shape;484;p26"/>
          <p:cNvPicPr preferRelativeResize="0"/>
          <p:nvPr/>
        </p:nvPicPr>
        <p:blipFill rotWithShape="1">
          <a:blip r:embed="rId3">
            <a:alphaModFix/>
          </a:blip>
          <a:srcRect b="65424" l="0" r="0" t="0"/>
          <a:stretch/>
        </p:blipFill>
        <p:spPr>
          <a:xfrm>
            <a:off x="167825" y="1041100"/>
            <a:ext cx="6158868" cy="971475"/>
          </a:xfrm>
          <a:prstGeom prst="rect">
            <a:avLst/>
          </a:prstGeom>
          <a:noFill/>
          <a:ln>
            <a:noFill/>
          </a:ln>
        </p:spPr>
      </p:pic>
      <p:pic>
        <p:nvPicPr>
          <p:cNvPr id="485" name="Google Shape;485;p26"/>
          <p:cNvPicPr preferRelativeResize="0"/>
          <p:nvPr/>
        </p:nvPicPr>
        <p:blipFill rotWithShape="1">
          <a:blip r:embed="rId4">
            <a:alphaModFix/>
          </a:blip>
          <a:srcRect b="0" l="0" r="0" t="0"/>
          <a:stretch/>
        </p:blipFill>
        <p:spPr>
          <a:xfrm>
            <a:off x="1621100" y="3009000"/>
            <a:ext cx="7389725" cy="1740850"/>
          </a:xfrm>
          <a:prstGeom prst="rect">
            <a:avLst/>
          </a:prstGeom>
          <a:noFill/>
          <a:ln>
            <a:noFill/>
          </a:ln>
        </p:spPr>
      </p:pic>
      <p:pic>
        <p:nvPicPr>
          <p:cNvPr id="486" name="Google Shape;486;p26"/>
          <p:cNvPicPr preferRelativeResize="0"/>
          <p:nvPr/>
        </p:nvPicPr>
        <p:blipFill rotWithShape="1">
          <a:blip r:embed="rId3">
            <a:alphaModFix/>
          </a:blip>
          <a:srcRect b="0" l="0" r="0" t="57943"/>
          <a:stretch/>
        </p:blipFill>
        <p:spPr>
          <a:xfrm>
            <a:off x="237075" y="1862250"/>
            <a:ext cx="6158875" cy="118162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27"/>
          <p:cNvSpPr txBox="1"/>
          <p:nvPr>
            <p:ph type="title"/>
          </p:nvPr>
        </p:nvSpPr>
        <p:spPr>
          <a:xfrm>
            <a:off x="514350" y="468400"/>
            <a:ext cx="8147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Model Implementation : Content based Filtering</a:t>
            </a:r>
            <a:endParaRPr/>
          </a:p>
        </p:txBody>
      </p:sp>
      <p:sp>
        <p:nvSpPr>
          <p:cNvPr id="492" name="Google Shape;492;p2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493" name="Google Shape;493;p27"/>
          <p:cNvPicPr preferRelativeResize="0"/>
          <p:nvPr/>
        </p:nvPicPr>
        <p:blipFill rotWithShape="1">
          <a:blip r:embed="rId3">
            <a:alphaModFix/>
          </a:blip>
          <a:srcRect b="0" l="0" r="0" t="0"/>
          <a:stretch/>
        </p:blipFill>
        <p:spPr>
          <a:xfrm>
            <a:off x="1058650" y="1157362"/>
            <a:ext cx="3513350" cy="3476224"/>
          </a:xfrm>
          <a:prstGeom prst="rect">
            <a:avLst/>
          </a:prstGeom>
          <a:noFill/>
          <a:ln>
            <a:noFill/>
          </a:ln>
        </p:spPr>
      </p:pic>
      <p:pic>
        <p:nvPicPr>
          <p:cNvPr id="494" name="Google Shape;494;p27"/>
          <p:cNvPicPr preferRelativeResize="0"/>
          <p:nvPr/>
        </p:nvPicPr>
        <p:blipFill rotWithShape="1">
          <a:blip r:embed="rId4">
            <a:alphaModFix/>
          </a:blip>
          <a:srcRect b="0" l="0" r="0" t="0"/>
          <a:stretch/>
        </p:blipFill>
        <p:spPr>
          <a:xfrm>
            <a:off x="5086450" y="1157350"/>
            <a:ext cx="3379125" cy="34762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28"/>
          <p:cNvSpPr txBox="1"/>
          <p:nvPr>
            <p:ph type="title"/>
          </p:nvPr>
        </p:nvSpPr>
        <p:spPr>
          <a:xfrm>
            <a:off x="514350" y="468400"/>
            <a:ext cx="8147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Model Implementation : Content based Filtering</a:t>
            </a:r>
            <a:endParaRPr/>
          </a:p>
        </p:txBody>
      </p:sp>
      <p:sp>
        <p:nvSpPr>
          <p:cNvPr id="500" name="Google Shape;500;p2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501" name="Google Shape;501;p28"/>
          <p:cNvPicPr preferRelativeResize="0"/>
          <p:nvPr/>
        </p:nvPicPr>
        <p:blipFill rotWithShape="1">
          <a:blip r:embed="rId3">
            <a:alphaModFix/>
          </a:blip>
          <a:srcRect b="0" l="0" r="0" t="0"/>
          <a:stretch/>
        </p:blipFill>
        <p:spPr>
          <a:xfrm>
            <a:off x="514350" y="1278400"/>
            <a:ext cx="3505200" cy="1457325"/>
          </a:xfrm>
          <a:prstGeom prst="rect">
            <a:avLst/>
          </a:prstGeom>
          <a:noFill/>
          <a:ln>
            <a:noFill/>
          </a:ln>
        </p:spPr>
      </p:pic>
      <p:sp>
        <p:nvSpPr>
          <p:cNvPr id="502" name="Google Shape;502;p28"/>
          <p:cNvSpPr txBox="1"/>
          <p:nvPr/>
        </p:nvSpPr>
        <p:spPr>
          <a:xfrm>
            <a:off x="4318475" y="1723625"/>
            <a:ext cx="4430700" cy="6480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400"/>
              <a:buFont typeface="Arial"/>
              <a:buNone/>
            </a:pPr>
            <a:r>
              <a:rPr b="0" i="0" lang="en" sz="1400" u="none" cap="none" strike="noStrike">
                <a:solidFill>
                  <a:srgbClr val="292929"/>
                </a:solidFill>
                <a:latin typeface="Montserrat"/>
                <a:ea typeface="Montserrat"/>
                <a:cs typeface="Montserrat"/>
                <a:sym typeface="Montserrat"/>
              </a:rPr>
              <a:t> IMDB's </a:t>
            </a:r>
            <a:r>
              <a:rPr b="0" i="1" lang="en" sz="1400" u="none" cap="none" strike="noStrike">
                <a:solidFill>
                  <a:srgbClr val="292929"/>
                </a:solidFill>
                <a:latin typeface="Montserrat"/>
                <a:ea typeface="Montserrat"/>
                <a:cs typeface="Montserrat"/>
                <a:sym typeface="Montserrat"/>
              </a:rPr>
              <a:t>weighted rating</a:t>
            </a:r>
            <a:r>
              <a:rPr b="0" i="0" lang="en" sz="1400" u="none" cap="none" strike="noStrike">
                <a:solidFill>
                  <a:srgbClr val="292929"/>
                </a:solidFill>
                <a:latin typeface="Montserrat"/>
                <a:ea typeface="Montserrat"/>
                <a:cs typeface="Montserrat"/>
                <a:sym typeface="Montserrat"/>
              </a:rPr>
              <a:t> formula to derive weighted rating.</a:t>
            </a:r>
            <a:endParaRPr b="0" i="0" sz="1400" u="none" cap="none" strike="noStrike">
              <a:solidFill>
                <a:srgbClr val="000000"/>
              </a:solidFill>
              <a:latin typeface="Montserrat"/>
              <a:ea typeface="Montserrat"/>
              <a:cs typeface="Montserrat"/>
              <a:sym typeface="Montserrat"/>
            </a:endParaRPr>
          </a:p>
        </p:txBody>
      </p:sp>
      <p:pic>
        <p:nvPicPr>
          <p:cNvPr id="503" name="Google Shape;503;p28"/>
          <p:cNvPicPr preferRelativeResize="0"/>
          <p:nvPr/>
        </p:nvPicPr>
        <p:blipFill rotWithShape="1">
          <a:blip r:embed="rId4">
            <a:alphaModFix/>
          </a:blip>
          <a:srcRect b="0" l="0" r="0" t="0"/>
          <a:stretch/>
        </p:blipFill>
        <p:spPr>
          <a:xfrm>
            <a:off x="3943251" y="2806352"/>
            <a:ext cx="4990750" cy="1943525"/>
          </a:xfrm>
          <a:prstGeom prst="rect">
            <a:avLst/>
          </a:prstGeom>
          <a:noFill/>
          <a:ln>
            <a:noFill/>
          </a:ln>
        </p:spPr>
      </p:pic>
      <p:sp>
        <p:nvSpPr>
          <p:cNvPr id="504" name="Google Shape;504;p28"/>
          <p:cNvSpPr txBox="1"/>
          <p:nvPr/>
        </p:nvSpPr>
        <p:spPr>
          <a:xfrm>
            <a:off x="242725" y="3431375"/>
            <a:ext cx="35052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To return movies with good critical response.</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29"/>
          <p:cNvSpPr txBox="1"/>
          <p:nvPr>
            <p:ph type="title"/>
          </p:nvPr>
        </p:nvSpPr>
        <p:spPr>
          <a:xfrm>
            <a:off x="514350" y="468400"/>
            <a:ext cx="8147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Model Implementation : Content based Filtering</a:t>
            </a:r>
            <a:endParaRPr/>
          </a:p>
        </p:txBody>
      </p:sp>
      <p:sp>
        <p:nvSpPr>
          <p:cNvPr id="510" name="Google Shape;510;p2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511" name="Google Shape;511;p29"/>
          <p:cNvPicPr preferRelativeResize="0"/>
          <p:nvPr/>
        </p:nvPicPr>
        <p:blipFill rotWithShape="1">
          <a:blip r:embed="rId3">
            <a:alphaModFix/>
          </a:blip>
          <a:srcRect b="0" l="0" r="0" t="0"/>
          <a:stretch/>
        </p:blipFill>
        <p:spPr>
          <a:xfrm>
            <a:off x="4966838" y="1792575"/>
            <a:ext cx="3696674" cy="2717200"/>
          </a:xfrm>
          <a:prstGeom prst="rect">
            <a:avLst/>
          </a:prstGeom>
          <a:noFill/>
          <a:ln>
            <a:noFill/>
          </a:ln>
        </p:spPr>
      </p:pic>
      <p:pic>
        <p:nvPicPr>
          <p:cNvPr id="512" name="Google Shape;512;p29"/>
          <p:cNvPicPr preferRelativeResize="0"/>
          <p:nvPr/>
        </p:nvPicPr>
        <p:blipFill rotWithShape="1">
          <a:blip r:embed="rId4">
            <a:alphaModFix/>
          </a:blip>
          <a:srcRect b="0" l="0" r="0" t="0"/>
          <a:stretch/>
        </p:blipFill>
        <p:spPr>
          <a:xfrm>
            <a:off x="514350" y="1792575"/>
            <a:ext cx="4102600" cy="2717200"/>
          </a:xfrm>
          <a:prstGeom prst="rect">
            <a:avLst/>
          </a:prstGeom>
          <a:noFill/>
          <a:ln>
            <a:noFill/>
          </a:ln>
        </p:spPr>
      </p:pic>
      <p:sp>
        <p:nvSpPr>
          <p:cNvPr id="513" name="Google Shape;513;p29"/>
          <p:cNvSpPr txBox="1"/>
          <p:nvPr/>
        </p:nvSpPr>
        <p:spPr>
          <a:xfrm>
            <a:off x="613250" y="1216725"/>
            <a:ext cx="4030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Improved recommendations for ‘</a:t>
            </a:r>
            <a:r>
              <a:rPr b="1" i="0" lang="en" sz="1400" u="none" cap="none" strike="noStrike">
                <a:solidFill>
                  <a:srgbClr val="000000"/>
                </a:solidFill>
                <a:latin typeface="Montserrat"/>
                <a:ea typeface="Montserrat"/>
                <a:cs typeface="Montserrat"/>
                <a:sym typeface="Montserrat"/>
              </a:rPr>
              <a:t>Jumanji</a:t>
            </a:r>
            <a:r>
              <a:rPr b="0" i="0" lang="en" sz="1400" u="none" cap="none" strike="noStrike">
                <a:solidFill>
                  <a:srgbClr val="000000"/>
                </a:solidFill>
                <a:latin typeface="Montserrat"/>
                <a:ea typeface="Montserrat"/>
                <a:cs typeface="Montserrat"/>
                <a:sym typeface="Montserrat"/>
              </a:rPr>
              <a:t>’</a:t>
            </a:r>
            <a:endParaRPr b="0" i="0" sz="1400" u="none" cap="none" strike="noStrike">
              <a:solidFill>
                <a:srgbClr val="000000"/>
              </a:solidFill>
              <a:latin typeface="Montserrat"/>
              <a:ea typeface="Montserrat"/>
              <a:cs typeface="Montserrat"/>
              <a:sym typeface="Montserrat"/>
            </a:endParaRPr>
          </a:p>
        </p:txBody>
      </p:sp>
      <p:sp>
        <p:nvSpPr>
          <p:cNvPr id="514" name="Google Shape;514;p29"/>
          <p:cNvSpPr txBox="1"/>
          <p:nvPr/>
        </p:nvSpPr>
        <p:spPr>
          <a:xfrm>
            <a:off x="4799775" y="1132800"/>
            <a:ext cx="4030800" cy="831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en" sz="1400" u="none" cap="none" strike="noStrike">
                <a:solidFill>
                  <a:schemeClr val="dk1"/>
                </a:solidFill>
                <a:latin typeface="Montserrat"/>
                <a:ea typeface="Montserrat"/>
                <a:cs typeface="Montserrat"/>
                <a:sym typeface="Montserrat"/>
              </a:rPr>
              <a:t>Improved recommendations for ‘</a:t>
            </a:r>
            <a:r>
              <a:rPr b="1" i="0" lang="en" sz="1400" u="none" cap="none" strike="noStrike">
                <a:solidFill>
                  <a:schemeClr val="dk1"/>
                </a:solidFill>
                <a:latin typeface="Montserrat"/>
                <a:ea typeface="Montserrat"/>
                <a:cs typeface="Montserrat"/>
                <a:sym typeface="Montserrat"/>
              </a:rPr>
              <a:t>Batman Forever</a:t>
            </a:r>
            <a:r>
              <a:rPr b="0" i="0" lang="en" sz="1400" u="none" cap="none" strike="noStrike">
                <a:solidFill>
                  <a:schemeClr val="dk1"/>
                </a:solidFill>
                <a:latin typeface="Montserrat"/>
                <a:ea typeface="Montserrat"/>
                <a:cs typeface="Montserrat"/>
                <a:sym typeface="Montserrat"/>
              </a:rPr>
              <a:t>’</a:t>
            </a:r>
            <a:endParaRPr b="0" i="0" sz="1400" u="none" cap="none" strike="noStrike">
              <a:solidFill>
                <a:schemeClr val="dk1"/>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
          <p:cNvSpPr txBox="1"/>
          <p:nvPr>
            <p:ph type="title"/>
          </p:nvPr>
        </p:nvSpPr>
        <p:spPr>
          <a:xfrm>
            <a:off x="632350" y="364150"/>
            <a:ext cx="4297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Introduction</a:t>
            </a:r>
            <a:endParaRPr/>
          </a:p>
        </p:txBody>
      </p:sp>
      <p:sp>
        <p:nvSpPr>
          <p:cNvPr id="292" name="Google Shape;292;p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pic>
        <p:nvPicPr>
          <p:cNvPr id="293" name="Google Shape;293;p3"/>
          <p:cNvPicPr preferRelativeResize="0"/>
          <p:nvPr/>
        </p:nvPicPr>
        <p:blipFill rotWithShape="1">
          <a:blip r:embed="rId3">
            <a:alphaModFix/>
          </a:blip>
          <a:srcRect b="0" l="0" r="0" t="0"/>
          <a:stretch/>
        </p:blipFill>
        <p:spPr>
          <a:xfrm>
            <a:off x="4722975" y="1253550"/>
            <a:ext cx="3888524" cy="3081250"/>
          </a:xfrm>
          <a:prstGeom prst="rect">
            <a:avLst/>
          </a:prstGeom>
          <a:noFill/>
          <a:ln>
            <a:noFill/>
          </a:ln>
        </p:spPr>
      </p:pic>
      <p:pic>
        <p:nvPicPr>
          <p:cNvPr id="294" name="Google Shape;294;p3"/>
          <p:cNvPicPr preferRelativeResize="0"/>
          <p:nvPr/>
        </p:nvPicPr>
        <p:blipFill rotWithShape="1">
          <a:blip r:embed="rId4">
            <a:alphaModFix/>
          </a:blip>
          <a:srcRect b="0" l="0" r="0" t="0"/>
          <a:stretch/>
        </p:blipFill>
        <p:spPr>
          <a:xfrm>
            <a:off x="519025" y="1035175"/>
            <a:ext cx="3888525" cy="1763025"/>
          </a:xfrm>
          <a:prstGeom prst="rect">
            <a:avLst/>
          </a:prstGeom>
          <a:noFill/>
          <a:ln>
            <a:noFill/>
          </a:ln>
        </p:spPr>
      </p:pic>
      <p:pic>
        <p:nvPicPr>
          <p:cNvPr id="295" name="Google Shape;295;p3"/>
          <p:cNvPicPr preferRelativeResize="0"/>
          <p:nvPr/>
        </p:nvPicPr>
        <p:blipFill rotWithShape="1">
          <a:blip r:embed="rId5">
            <a:alphaModFix/>
          </a:blip>
          <a:srcRect b="0" l="0" r="-836" t="0"/>
          <a:stretch/>
        </p:blipFill>
        <p:spPr>
          <a:xfrm>
            <a:off x="519025" y="2976125"/>
            <a:ext cx="3888524" cy="1835800"/>
          </a:xfrm>
          <a:prstGeom prst="rect">
            <a:avLst/>
          </a:prstGeom>
          <a:noFill/>
          <a:ln>
            <a:noFill/>
          </a:ln>
        </p:spPr>
      </p:pic>
      <p:sp>
        <p:nvSpPr>
          <p:cNvPr id="296" name="Google Shape;296;p3"/>
          <p:cNvSpPr txBox="1"/>
          <p:nvPr/>
        </p:nvSpPr>
        <p:spPr>
          <a:xfrm>
            <a:off x="3779575" y="503250"/>
            <a:ext cx="5325900" cy="5487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Most internet products we use today are powered by recommender systems.</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30"/>
          <p:cNvSpPr txBox="1"/>
          <p:nvPr>
            <p:ph type="title"/>
          </p:nvPr>
        </p:nvSpPr>
        <p:spPr>
          <a:xfrm>
            <a:off x="514350" y="468400"/>
            <a:ext cx="8147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Model Implementation : Collaborative Filtering</a:t>
            </a:r>
            <a:endParaRPr/>
          </a:p>
        </p:txBody>
      </p:sp>
      <p:sp>
        <p:nvSpPr>
          <p:cNvPr id="520" name="Google Shape;520;p3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521" name="Google Shape;521;p30"/>
          <p:cNvSpPr txBox="1"/>
          <p:nvPr>
            <p:ph idx="2" type="subTitle"/>
          </p:nvPr>
        </p:nvSpPr>
        <p:spPr>
          <a:xfrm>
            <a:off x="335725" y="1175150"/>
            <a:ext cx="8326200" cy="7992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SzPts val="1400"/>
              <a:buNone/>
            </a:pPr>
            <a:r>
              <a:rPr lang="en" sz="1200">
                <a:solidFill>
                  <a:schemeClr val="dk1"/>
                </a:solidFill>
              </a:rPr>
              <a:t>Goal : The main idea behind this method is to use other users’ preferences and taste to recommend new items to a user. It's based on the idea that people who agree in their evaluation of certain items are likely to agree again in the future.  “Similar people like similar things”. We use the Surprise library for our Collaborative Filtering analysis.</a:t>
            </a:r>
            <a:endParaRPr sz="1200">
              <a:solidFill>
                <a:schemeClr val="dk1"/>
              </a:solidFill>
            </a:endParaRPr>
          </a:p>
          <a:p>
            <a:pPr indent="0" lvl="0" marL="0" marR="0" rtl="0" algn="just">
              <a:lnSpc>
                <a:spcPct val="115000"/>
              </a:lnSpc>
              <a:spcBef>
                <a:spcPts val="0"/>
              </a:spcBef>
              <a:spcAft>
                <a:spcPts val="0"/>
              </a:spcAft>
              <a:buSzPts val="1400"/>
              <a:buNone/>
            </a:pPr>
            <a:r>
              <a:t/>
            </a:r>
            <a:endParaRPr sz="1200">
              <a:solidFill>
                <a:schemeClr val="dk1"/>
              </a:solidFill>
            </a:endParaRPr>
          </a:p>
          <a:p>
            <a:pPr indent="-304800" lvl="0" marL="457200" marR="0" rtl="0" algn="just">
              <a:lnSpc>
                <a:spcPct val="115000"/>
              </a:lnSpc>
              <a:spcBef>
                <a:spcPts val="0"/>
              </a:spcBef>
              <a:spcAft>
                <a:spcPts val="0"/>
              </a:spcAft>
              <a:buClr>
                <a:schemeClr val="dk1"/>
              </a:buClr>
              <a:buSzPts val="1200"/>
              <a:buChar char="●"/>
            </a:pPr>
            <a:r>
              <a:rPr lang="en" sz="1200">
                <a:solidFill>
                  <a:schemeClr val="dk1"/>
                </a:solidFill>
              </a:rPr>
              <a:t>Baseline Model ( KNNBaseline model + No Hyperparameters)</a:t>
            </a:r>
            <a:endParaRPr sz="1200">
              <a:solidFill>
                <a:schemeClr val="dk1"/>
              </a:solidFill>
            </a:endParaRPr>
          </a:p>
          <a:p>
            <a:pPr indent="-304800" lvl="0" marL="457200" marR="0" rtl="0" algn="just">
              <a:lnSpc>
                <a:spcPct val="115000"/>
              </a:lnSpc>
              <a:spcBef>
                <a:spcPts val="0"/>
              </a:spcBef>
              <a:spcAft>
                <a:spcPts val="0"/>
              </a:spcAft>
              <a:buClr>
                <a:schemeClr val="dk1"/>
              </a:buClr>
              <a:buSzPts val="1200"/>
              <a:buChar char="●"/>
            </a:pPr>
            <a:r>
              <a:rPr lang="en" sz="1200">
                <a:solidFill>
                  <a:schemeClr val="dk1"/>
                </a:solidFill>
              </a:rPr>
              <a:t>SVD Model ( Matrix factorization Technique that uses gradient descent to create predictions for a users’ ratings, while minimizing the error between the predicted ratings and the actual ratings from our original utility matrix. )</a:t>
            </a:r>
            <a:endParaRPr sz="1200">
              <a:solidFill>
                <a:schemeClr val="dk1"/>
              </a:solidFill>
            </a:endParaRPr>
          </a:p>
          <a:p>
            <a:pPr indent="-304800" lvl="0" marL="457200" marR="0" rtl="0" algn="just">
              <a:lnSpc>
                <a:spcPct val="115000"/>
              </a:lnSpc>
              <a:spcBef>
                <a:spcPts val="0"/>
              </a:spcBef>
              <a:spcAft>
                <a:spcPts val="0"/>
              </a:spcAft>
              <a:buClr>
                <a:schemeClr val="dk1"/>
              </a:buClr>
              <a:buSzPts val="1200"/>
              <a:buChar char="●"/>
            </a:pPr>
            <a:r>
              <a:rPr lang="en" sz="1200">
                <a:solidFill>
                  <a:schemeClr val="dk1"/>
                </a:solidFill>
              </a:rPr>
              <a:t>KNN Basic Model</a:t>
            </a:r>
            <a:endParaRPr sz="1200">
              <a:solidFill>
                <a:schemeClr val="dk1"/>
              </a:solidFill>
            </a:endParaRPr>
          </a:p>
          <a:p>
            <a:pPr indent="-304800" lvl="0" marL="457200" marR="0" rtl="0" algn="just">
              <a:lnSpc>
                <a:spcPct val="115000"/>
              </a:lnSpc>
              <a:spcBef>
                <a:spcPts val="0"/>
              </a:spcBef>
              <a:spcAft>
                <a:spcPts val="0"/>
              </a:spcAft>
              <a:buClr>
                <a:schemeClr val="dk1"/>
              </a:buClr>
              <a:buSzPts val="1200"/>
              <a:buChar char="●"/>
            </a:pPr>
            <a:r>
              <a:rPr lang="en" sz="1200">
                <a:solidFill>
                  <a:schemeClr val="dk1"/>
                </a:solidFill>
              </a:rPr>
              <a:t>KNN Baseline Model ( KNNBaseline model +  Tuned Hyperparameters)</a:t>
            </a:r>
            <a:endParaRPr sz="1200">
              <a:solidFill>
                <a:schemeClr val="dk1"/>
              </a:solidFill>
            </a:endParaRPr>
          </a:p>
          <a:p>
            <a:pPr indent="0" lvl="0" marL="0" marR="0" rtl="0" algn="just">
              <a:lnSpc>
                <a:spcPct val="115000"/>
              </a:lnSpc>
              <a:spcBef>
                <a:spcPts val="0"/>
              </a:spcBef>
              <a:spcAft>
                <a:spcPts val="0"/>
              </a:spcAft>
              <a:buSzPts val="1400"/>
              <a:buNone/>
            </a:pPr>
            <a:r>
              <a:t/>
            </a:r>
            <a:endParaRPr sz="1200">
              <a:solidFill>
                <a:schemeClr val="dk1"/>
              </a:solidFill>
            </a:endParaRPr>
          </a:p>
          <a:p>
            <a:pPr indent="0" lvl="0" marL="0" marR="0" rtl="0" algn="just">
              <a:lnSpc>
                <a:spcPct val="115000"/>
              </a:lnSpc>
              <a:spcBef>
                <a:spcPts val="0"/>
              </a:spcBef>
              <a:spcAft>
                <a:spcPts val="0"/>
              </a:spcAft>
              <a:buSzPts val="1400"/>
              <a:buNone/>
            </a:pPr>
            <a:r>
              <a:rPr lang="en" sz="1200">
                <a:solidFill>
                  <a:schemeClr val="dk1"/>
                </a:solidFill>
              </a:rPr>
              <a:t>For every model, we applied GridSearch as our optimization tool to identify the best parameters that reduce our RMSE.</a:t>
            </a:r>
            <a:endParaRPr sz="1200">
              <a:solidFill>
                <a:schemeClr val="dk1"/>
              </a:solidFill>
            </a:endParaRPr>
          </a:p>
          <a:p>
            <a:pPr indent="0" lvl="0" marL="0" marR="0" rtl="0" algn="just">
              <a:lnSpc>
                <a:spcPct val="115000"/>
              </a:lnSpc>
              <a:spcBef>
                <a:spcPts val="0"/>
              </a:spcBef>
              <a:spcAft>
                <a:spcPts val="0"/>
              </a:spcAft>
              <a:buClr>
                <a:schemeClr val="dk1"/>
              </a:buClr>
              <a:buSzPts val="1100"/>
              <a:buFont typeface="Arial"/>
              <a:buNone/>
            </a:pPr>
            <a:r>
              <a:rPr lang="en" sz="1200">
                <a:solidFill>
                  <a:schemeClr val="dk1"/>
                </a:solidFill>
              </a:rPr>
              <a:t>We also ran 3-fold cross validation to verify the RMSE for test data and gain a more accurate approximation of how well a set of hyperparameters performs. </a:t>
            </a:r>
            <a:endParaRPr sz="1200">
              <a:solidFill>
                <a:schemeClr val="dk1"/>
              </a:solidFill>
            </a:endParaRPr>
          </a:p>
          <a:p>
            <a:pPr indent="0" lvl="0" marL="0" marR="0" rtl="0" algn="just">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marR="0" rtl="0" algn="just">
              <a:lnSpc>
                <a:spcPct val="115000"/>
              </a:lnSpc>
              <a:spcBef>
                <a:spcPts val="0"/>
              </a:spcBef>
              <a:spcAft>
                <a:spcPts val="0"/>
              </a:spcAft>
              <a:buSzPts val="1400"/>
              <a:buNone/>
            </a:pPr>
            <a:r>
              <a:t/>
            </a:r>
            <a:endParaRPr sz="1200">
              <a:solidFill>
                <a:schemeClr val="dk1"/>
              </a:solidFill>
            </a:endParaRPr>
          </a:p>
          <a:p>
            <a:pPr indent="0" lvl="0" marL="0" marR="0" rtl="0" algn="just">
              <a:lnSpc>
                <a:spcPct val="115000"/>
              </a:lnSpc>
              <a:spcBef>
                <a:spcPts val="0"/>
              </a:spcBef>
              <a:spcAft>
                <a:spcPts val="0"/>
              </a:spcAft>
              <a:buSzPts val="1400"/>
              <a:buNone/>
            </a:pPr>
            <a:r>
              <a:t/>
            </a:r>
            <a:endParaRPr sz="1200">
              <a:solidFill>
                <a:schemeClr val="dk1"/>
              </a:solidFill>
            </a:endParaRPr>
          </a:p>
          <a:p>
            <a:pPr indent="0" lvl="0" marL="0" marR="0" rtl="0" algn="just">
              <a:lnSpc>
                <a:spcPct val="115000"/>
              </a:lnSpc>
              <a:spcBef>
                <a:spcPts val="0"/>
              </a:spcBef>
              <a:spcAft>
                <a:spcPts val="0"/>
              </a:spcAft>
              <a:buSzPts val="1400"/>
              <a:buNone/>
            </a:pPr>
            <a:r>
              <a:t/>
            </a:r>
            <a:endParaRPr sz="1200">
              <a:solidFill>
                <a:schemeClr val="dk1"/>
              </a:solidFill>
            </a:endParaRPr>
          </a:p>
          <a:p>
            <a:pPr indent="0" lvl="0" marL="0" marR="0" rtl="0" algn="just">
              <a:lnSpc>
                <a:spcPct val="115000"/>
              </a:lnSpc>
              <a:spcBef>
                <a:spcPts val="0"/>
              </a:spcBef>
              <a:spcAft>
                <a:spcPts val="0"/>
              </a:spcAft>
              <a:buSzPts val="1400"/>
              <a:buNone/>
            </a:pPr>
            <a:r>
              <a:t/>
            </a:r>
            <a:endParaRPr sz="1200">
              <a:solidFill>
                <a:schemeClr val="dk1"/>
              </a:solidFill>
            </a:endParaRPr>
          </a:p>
          <a:p>
            <a:pPr indent="0" lvl="0" marL="0" marR="0" rtl="0" algn="just">
              <a:lnSpc>
                <a:spcPct val="115000"/>
              </a:lnSpc>
              <a:spcBef>
                <a:spcPts val="0"/>
              </a:spcBef>
              <a:spcAft>
                <a:spcPts val="0"/>
              </a:spcAft>
              <a:buSzPts val="1400"/>
              <a:buNone/>
            </a:pPr>
            <a:r>
              <a:t/>
            </a:r>
            <a:endParaRPr sz="12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31"/>
          <p:cNvSpPr txBox="1"/>
          <p:nvPr>
            <p:ph type="title"/>
          </p:nvPr>
        </p:nvSpPr>
        <p:spPr>
          <a:xfrm>
            <a:off x="514350" y="468400"/>
            <a:ext cx="81477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Model Comparison</a:t>
            </a:r>
            <a:endParaRPr/>
          </a:p>
        </p:txBody>
      </p:sp>
      <p:sp>
        <p:nvSpPr>
          <p:cNvPr id="527" name="Google Shape;527;p3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528" name="Google Shape;528;p31"/>
          <p:cNvSpPr txBox="1"/>
          <p:nvPr>
            <p:ph idx="2" type="subTitle"/>
          </p:nvPr>
        </p:nvSpPr>
        <p:spPr>
          <a:xfrm>
            <a:off x="4695350" y="1238250"/>
            <a:ext cx="4282200" cy="36201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SzPts val="1400"/>
              <a:buNone/>
            </a:pPr>
            <a:r>
              <a:rPr lang="en" sz="1100">
                <a:solidFill>
                  <a:srgbClr val="292929"/>
                </a:solidFill>
              </a:rPr>
              <a:t>Unfortunately, all of our models perform worse than the baseline, with the exception of the SVD model. SVD had an RMSE of 0.82, compared to the baseline of 0.83. </a:t>
            </a:r>
            <a:endParaRPr sz="1100">
              <a:solidFill>
                <a:srgbClr val="292929"/>
              </a:solidFill>
            </a:endParaRPr>
          </a:p>
          <a:p>
            <a:pPr indent="0" lvl="0" marL="0" marR="0" rtl="0" algn="just">
              <a:lnSpc>
                <a:spcPct val="115000"/>
              </a:lnSpc>
              <a:spcBef>
                <a:spcPts val="1100"/>
              </a:spcBef>
              <a:spcAft>
                <a:spcPts val="0"/>
              </a:spcAft>
              <a:buSzPts val="1400"/>
              <a:buNone/>
            </a:pPr>
            <a:r>
              <a:rPr lang="en" sz="1100">
                <a:solidFill>
                  <a:srgbClr val="292929"/>
                </a:solidFill>
              </a:rPr>
              <a:t>As a result, we will disregard the KNN models for the remainder of our analysis and will move forward with our SVD tuned model, as it performed the best in terms of RMSE, MAE and CV.</a:t>
            </a:r>
            <a:endParaRPr sz="1100">
              <a:solidFill>
                <a:srgbClr val="292929"/>
              </a:solidFill>
            </a:endParaRPr>
          </a:p>
          <a:p>
            <a:pPr indent="0" lvl="0" marL="0" marR="0" rtl="0" algn="just">
              <a:lnSpc>
                <a:spcPct val="115000"/>
              </a:lnSpc>
              <a:spcBef>
                <a:spcPts val="1100"/>
              </a:spcBef>
              <a:spcAft>
                <a:spcPts val="0"/>
              </a:spcAft>
              <a:buSzPts val="1400"/>
              <a:buNone/>
            </a:pPr>
            <a:r>
              <a:rPr lang="en" sz="1100">
                <a:solidFill>
                  <a:srgbClr val="292929"/>
                </a:solidFill>
              </a:rPr>
              <a:t>Therefore, we can conclude that on average, our SVD model estimates ratings with an error of approximately 0.8. Generally, with these models, we are trying to get a sense of what rating the user would rate a movie; and since these results are quite difficult to validate (we do not actually know if a user will enjoy a movie or not in reality), the estimation error of 0.80 is reasonably acceptable.</a:t>
            </a:r>
            <a:endParaRPr sz="1100">
              <a:solidFill>
                <a:srgbClr val="292929"/>
              </a:solidFill>
            </a:endParaRPr>
          </a:p>
          <a:p>
            <a:pPr indent="0" lvl="0" marL="0" marR="0" rtl="0" algn="just">
              <a:lnSpc>
                <a:spcPct val="115000"/>
              </a:lnSpc>
              <a:spcBef>
                <a:spcPts val="500"/>
              </a:spcBef>
              <a:spcAft>
                <a:spcPts val="0"/>
              </a:spcAft>
              <a:buSzPts val="1400"/>
              <a:buNone/>
            </a:pPr>
            <a:r>
              <a:t/>
            </a:r>
            <a:endParaRPr sz="1100">
              <a:solidFill>
                <a:schemeClr val="dk1"/>
              </a:solidFill>
            </a:endParaRPr>
          </a:p>
        </p:txBody>
      </p:sp>
      <p:pic>
        <p:nvPicPr>
          <p:cNvPr id="529" name="Google Shape;529;p31"/>
          <p:cNvPicPr preferRelativeResize="0"/>
          <p:nvPr/>
        </p:nvPicPr>
        <p:blipFill rotWithShape="1">
          <a:blip r:embed="rId3">
            <a:alphaModFix/>
          </a:blip>
          <a:srcRect b="0" l="0" r="0" t="0"/>
          <a:stretch/>
        </p:blipFill>
        <p:spPr>
          <a:xfrm>
            <a:off x="228600" y="1421600"/>
            <a:ext cx="4343400" cy="2667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32"/>
          <p:cNvSpPr txBox="1"/>
          <p:nvPr>
            <p:ph type="title"/>
          </p:nvPr>
        </p:nvSpPr>
        <p:spPr>
          <a:xfrm>
            <a:off x="498150" y="370650"/>
            <a:ext cx="81477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SVD Model</a:t>
            </a:r>
            <a:endParaRPr/>
          </a:p>
        </p:txBody>
      </p:sp>
      <p:sp>
        <p:nvSpPr>
          <p:cNvPr id="535" name="Google Shape;535;p32"/>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536" name="Google Shape;536;p32"/>
          <p:cNvSpPr txBox="1"/>
          <p:nvPr/>
        </p:nvSpPr>
        <p:spPr>
          <a:xfrm>
            <a:off x="4064450" y="1131150"/>
            <a:ext cx="4711800" cy="24594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chemeClr val="dk1"/>
              </a:buClr>
              <a:buSzPts val="1100"/>
              <a:buFont typeface="Arial"/>
              <a:buNone/>
            </a:pPr>
            <a:r>
              <a:rPr b="1" i="0" lang="en" sz="1200" u="none" cap="none" strike="noStrike">
                <a:solidFill>
                  <a:schemeClr val="dk1"/>
                </a:solidFill>
                <a:latin typeface="Montserrat"/>
                <a:ea typeface="Montserrat"/>
                <a:cs typeface="Montserrat"/>
                <a:sym typeface="Montserrat"/>
              </a:rPr>
              <a:t>Hyperparameters tuned :</a:t>
            </a:r>
            <a:endParaRPr b="0" i="0" sz="1200" u="none" cap="none" strike="noStrike">
              <a:solidFill>
                <a:schemeClr val="dk1"/>
              </a:solidFill>
              <a:latin typeface="Montserrat"/>
              <a:ea typeface="Montserrat"/>
              <a:cs typeface="Montserrat"/>
              <a:sym typeface="Montserrat"/>
            </a:endParaRPr>
          </a:p>
          <a:p>
            <a:pPr indent="-304800" lvl="0" marL="457200" marR="0" rtl="0" algn="l">
              <a:lnSpc>
                <a:spcPct val="163636"/>
              </a:lnSpc>
              <a:spcBef>
                <a:spcPts val="500"/>
              </a:spcBef>
              <a:spcAft>
                <a:spcPts val="0"/>
              </a:spcAft>
              <a:buClr>
                <a:schemeClr val="dk1"/>
              </a:buClr>
              <a:buSzPts val="1200"/>
              <a:buFont typeface="Times New Roman"/>
              <a:buChar char="●"/>
            </a:pPr>
            <a:r>
              <a:rPr b="1" i="0" lang="en" sz="1200" u="none" cap="none" strike="noStrike">
                <a:solidFill>
                  <a:schemeClr val="dk1"/>
                </a:solidFill>
                <a:latin typeface="Montserrat"/>
                <a:ea typeface="Montserrat"/>
                <a:cs typeface="Montserrat"/>
                <a:sym typeface="Montserrat"/>
              </a:rPr>
              <a:t>lr_all</a:t>
            </a:r>
            <a:r>
              <a:rPr b="0" i="0" lang="en" sz="1200" u="none" cap="none" strike="noStrike">
                <a:solidFill>
                  <a:schemeClr val="dk1"/>
                </a:solidFill>
                <a:latin typeface="Montserrat"/>
                <a:ea typeface="Montserrat"/>
                <a:cs typeface="Montserrat"/>
                <a:sym typeface="Montserrat"/>
              </a:rPr>
              <a:t> – The learning rate for all parameters. Default is </a:t>
            </a:r>
            <a:r>
              <a:rPr b="1" i="0" lang="en" sz="1200" u="none" cap="none" strike="noStrike">
                <a:solidFill>
                  <a:schemeClr val="dk1"/>
                </a:solidFill>
                <a:latin typeface="Montserrat"/>
                <a:ea typeface="Montserrat"/>
                <a:cs typeface="Montserrat"/>
                <a:sym typeface="Montserrat"/>
              </a:rPr>
              <a:t>0.005</a:t>
            </a:r>
            <a:r>
              <a:rPr b="0" i="0" lang="en"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a:p>
            <a:pPr indent="-304800" lvl="0" marL="457200" marR="0" rtl="0" algn="l">
              <a:lnSpc>
                <a:spcPct val="163636"/>
              </a:lnSpc>
              <a:spcBef>
                <a:spcPts val="0"/>
              </a:spcBef>
              <a:spcAft>
                <a:spcPts val="0"/>
              </a:spcAft>
              <a:buClr>
                <a:schemeClr val="dk1"/>
              </a:buClr>
              <a:buSzPts val="1200"/>
              <a:buFont typeface="Arial"/>
              <a:buChar char="●"/>
            </a:pPr>
            <a:r>
              <a:rPr b="1" i="0" lang="en" sz="1200" u="none" cap="none" strike="noStrike">
                <a:solidFill>
                  <a:schemeClr val="dk1"/>
                </a:solidFill>
                <a:latin typeface="Montserrat"/>
                <a:ea typeface="Montserrat"/>
                <a:cs typeface="Montserrat"/>
                <a:sym typeface="Montserrat"/>
              </a:rPr>
              <a:t>n_factors</a:t>
            </a:r>
            <a:r>
              <a:rPr b="0" i="0" lang="en" sz="1200" u="none" cap="none" strike="noStrike">
                <a:solidFill>
                  <a:schemeClr val="dk1"/>
                </a:solidFill>
                <a:latin typeface="Montserrat"/>
                <a:ea typeface="Montserrat"/>
                <a:cs typeface="Montserrat"/>
                <a:sym typeface="Montserrat"/>
              </a:rPr>
              <a:t> – The number of factors. Default is </a:t>
            </a:r>
            <a:r>
              <a:rPr b="1" i="0" lang="en" sz="1200" u="none" cap="none" strike="noStrike">
                <a:solidFill>
                  <a:schemeClr val="dk1"/>
                </a:solidFill>
                <a:latin typeface="Montserrat"/>
                <a:ea typeface="Montserrat"/>
                <a:cs typeface="Montserrat"/>
                <a:sym typeface="Montserrat"/>
              </a:rPr>
              <a:t>100</a:t>
            </a:r>
            <a:r>
              <a:rPr b="0" i="0" lang="en"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a:p>
            <a:pPr indent="-304800" lvl="0" marL="457200" marR="0" rtl="0" algn="l">
              <a:lnSpc>
                <a:spcPct val="163636"/>
              </a:lnSpc>
              <a:spcBef>
                <a:spcPts val="0"/>
              </a:spcBef>
              <a:spcAft>
                <a:spcPts val="0"/>
              </a:spcAft>
              <a:buClr>
                <a:schemeClr val="dk1"/>
              </a:buClr>
              <a:buSzPts val="1200"/>
              <a:buFont typeface="Arial"/>
              <a:buChar char="●"/>
            </a:pPr>
            <a:r>
              <a:rPr b="1" i="0" lang="en" sz="1200" u="none" cap="none" strike="noStrike">
                <a:solidFill>
                  <a:schemeClr val="dk1"/>
                </a:solidFill>
                <a:latin typeface="Montserrat"/>
                <a:ea typeface="Montserrat"/>
                <a:cs typeface="Montserrat"/>
                <a:sym typeface="Montserrat"/>
              </a:rPr>
              <a:t>n_epochs</a:t>
            </a:r>
            <a:r>
              <a:rPr b="0" i="0" lang="en" sz="1200" u="none" cap="none" strike="noStrike">
                <a:solidFill>
                  <a:schemeClr val="dk1"/>
                </a:solidFill>
                <a:latin typeface="Montserrat"/>
                <a:ea typeface="Montserrat"/>
                <a:cs typeface="Montserrat"/>
                <a:sym typeface="Montserrat"/>
              </a:rPr>
              <a:t> – The number of iterations of the SVD procedure. Default is </a:t>
            </a:r>
            <a:r>
              <a:rPr b="1" i="0" lang="en" sz="1200" u="none" cap="none" strike="noStrike">
                <a:solidFill>
                  <a:schemeClr val="dk1"/>
                </a:solidFill>
                <a:latin typeface="Montserrat"/>
                <a:ea typeface="Montserrat"/>
                <a:cs typeface="Montserrat"/>
                <a:sym typeface="Montserrat"/>
              </a:rPr>
              <a:t>20</a:t>
            </a:r>
            <a:r>
              <a:rPr b="0" i="0" lang="en" sz="1200" u="none" cap="none" strike="noStrike">
                <a:solidFill>
                  <a:schemeClr val="dk1"/>
                </a:solidFill>
                <a:latin typeface="Montserrat"/>
                <a:ea typeface="Montserrat"/>
                <a:cs typeface="Montserrat"/>
                <a:sym typeface="Montserrat"/>
              </a:rPr>
              <a:t>.</a:t>
            </a:r>
            <a:endParaRPr b="0" i="0" sz="1200" u="none" cap="none" strike="noStrike">
              <a:solidFill>
                <a:schemeClr val="dk1"/>
              </a:solidFill>
              <a:latin typeface="Montserrat"/>
              <a:ea typeface="Montserrat"/>
              <a:cs typeface="Montserrat"/>
              <a:sym typeface="Montserrat"/>
            </a:endParaRPr>
          </a:p>
          <a:p>
            <a:pPr indent="-304800" lvl="0" marL="457200" marR="0" rtl="0" algn="l">
              <a:lnSpc>
                <a:spcPct val="163636"/>
              </a:lnSpc>
              <a:spcBef>
                <a:spcPts val="0"/>
              </a:spcBef>
              <a:spcAft>
                <a:spcPts val="0"/>
              </a:spcAft>
              <a:buClr>
                <a:schemeClr val="dk1"/>
              </a:buClr>
              <a:buSzPts val="1200"/>
              <a:buFont typeface="Arial"/>
              <a:buChar char="●"/>
            </a:pPr>
            <a:r>
              <a:rPr b="1" i="0" lang="en" sz="1200" u="none" cap="none" strike="noStrike">
                <a:solidFill>
                  <a:schemeClr val="dk1"/>
                </a:solidFill>
                <a:latin typeface="Montserrat"/>
                <a:ea typeface="Montserrat"/>
                <a:cs typeface="Montserrat"/>
                <a:sym typeface="Montserrat"/>
              </a:rPr>
              <a:t>reg_all</a:t>
            </a:r>
            <a:r>
              <a:rPr b="0" i="0" lang="en" sz="1200" u="none" cap="none" strike="noStrike">
                <a:solidFill>
                  <a:schemeClr val="dk1"/>
                </a:solidFill>
                <a:latin typeface="Montserrat"/>
                <a:ea typeface="Montserrat"/>
                <a:cs typeface="Montserrat"/>
                <a:sym typeface="Montserrat"/>
              </a:rPr>
              <a:t> – The regularization term for all parameters. Default is </a:t>
            </a:r>
            <a:r>
              <a:rPr b="1" i="0" lang="en" sz="1200" u="none" cap="none" strike="noStrike">
                <a:solidFill>
                  <a:schemeClr val="dk1"/>
                </a:solidFill>
                <a:latin typeface="Montserrat"/>
                <a:ea typeface="Montserrat"/>
                <a:cs typeface="Montserrat"/>
                <a:sym typeface="Montserrat"/>
              </a:rPr>
              <a:t>0.02</a:t>
            </a:r>
            <a:r>
              <a:rPr b="0" i="0" lang="en" sz="1200" u="none" cap="none" strike="noStrike">
                <a:solidFill>
                  <a:schemeClr val="dk1"/>
                </a:solidFill>
                <a:latin typeface="Montserrat"/>
                <a:ea typeface="Montserrat"/>
                <a:cs typeface="Montserrat"/>
                <a:sym typeface="Montserrat"/>
              </a:rPr>
              <a:t>.</a:t>
            </a:r>
            <a:endParaRPr b="0" i="0" sz="1200" u="none" cap="none" strike="noStrike">
              <a:solidFill>
                <a:srgbClr val="000000"/>
              </a:solidFill>
              <a:latin typeface="Montserrat"/>
              <a:ea typeface="Montserrat"/>
              <a:cs typeface="Montserrat"/>
              <a:sym typeface="Montserrat"/>
            </a:endParaRPr>
          </a:p>
        </p:txBody>
      </p:sp>
      <p:pic>
        <p:nvPicPr>
          <p:cNvPr id="537" name="Google Shape;537;p32"/>
          <p:cNvPicPr preferRelativeResize="0"/>
          <p:nvPr/>
        </p:nvPicPr>
        <p:blipFill rotWithShape="1">
          <a:blip r:embed="rId3">
            <a:alphaModFix/>
          </a:blip>
          <a:srcRect b="0" l="0" r="0" t="0"/>
          <a:stretch/>
        </p:blipFill>
        <p:spPr>
          <a:xfrm>
            <a:off x="429925" y="1191224"/>
            <a:ext cx="3339575" cy="2151450"/>
          </a:xfrm>
          <a:prstGeom prst="rect">
            <a:avLst/>
          </a:prstGeom>
          <a:noFill/>
          <a:ln>
            <a:noFill/>
          </a:ln>
        </p:spPr>
      </p:pic>
      <p:pic>
        <p:nvPicPr>
          <p:cNvPr id="538" name="Google Shape;538;p32"/>
          <p:cNvPicPr preferRelativeResize="0"/>
          <p:nvPr/>
        </p:nvPicPr>
        <p:blipFill rotWithShape="1">
          <a:blip r:embed="rId4">
            <a:alphaModFix/>
          </a:blip>
          <a:srcRect b="0" l="0" r="0" t="0"/>
          <a:stretch/>
        </p:blipFill>
        <p:spPr>
          <a:xfrm>
            <a:off x="3731100" y="3590548"/>
            <a:ext cx="5378499" cy="11593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33"/>
          <p:cNvSpPr txBox="1"/>
          <p:nvPr>
            <p:ph type="title"/>
          </p:nvPr>
        </p:nvSpPr>
        <p:spPr>
          <a:xfrm>
            <a:off x="498150" y="376550"/>
            <a:ext cx="8147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Model Implementation : Collaborative Filtering</a:t>
            </a:r>
            <a:endParaRPr/>
          </a:p>
          <a:p>
            <a:pPr indent="0" lvl="0" marL="0" rtl="0" algn="l">
              <a:lnSpc>
                <a:spcPct val="100000"/>
              </a:lnSpc>
              <a:spcBef>
                <a:spcPts val="0"/>
              </a:spcBef>
              <a:spcAft>
                <a:spcPts val="0"/>
              </a:spcAft>
              <a:buSzPts val="3000"/>
              <a:buNone/>
            </a:pPr>
            <a:r>
              <a:t/>
            </a:r>
            <a:endParaRPr/>
          </a:p>
        </p:txBody>
      </p:sp>
      <p:sp>
        <p:nvSpPr>
          <p:cNvPr id="544" name="Google Shape;544;p3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545" name="Google Shape;545;p33"/>
          <p:cNvSpPr txBox="1"/>
          <p:nvPr/>
        </p:nvSpPr>
        <p:spPr>
          <a:xfrm>
            <a:off x="408225" y="990075"/>
            <a:ext cx="8552100" cy="861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Montserrat"/>
                <a:ea typeface="Montserrat"/>
                <a:cs typeface="Montserrat"/>
                <a:sym typeface="Montserrat"/>
              </a:rPr>
              <a:t>We will then create a function that generates ratings for a user, using predictions from our final SVD model. </a:t>
            </a:r>
            <a:endParaRPr b="0" i="0" sz="11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chemeClr val="dk1"/>
              </a:buClr>
              <a:buSzPts val="1100"/>
              <a:buFont typeface="Arial"/>
              <a:buNone/>
            </a:pPr>
            <a:r>
              <a:rPr b="0" i="0" lang="en" sz="1100" u="none" cap="none" strike="noStrike">
                <a:solidFill>
                  <a:srgbClr val="000000"/>
                </a:solidFill>
                <a:latin typeface="Montserrat"/>
                <a:ea typeface="Montserrat"/>
                <a:cs typeface="Montserrat"/>
                <a:sym typeface="Montserrat"/>
              </a:rPr>
              <a:t>Movies recommended to User 610 :</a:t>
            </a:r>
            <a:endParaRPr b="0" i="0" sz="11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chemeClr val="dk1"/>
              </a:buClr>
              <a:buSzPts val="1100"/>
              <a:buFont typeface="Arial"/>
              <a:buNone/>
            </a:pPr>
            <a:r>
              <a:t/>
            </a:r>
            <a:endParaRPr b="0" i="0" sz="1100" u="none" cap="none" strike="noStrike">
              <a:solidFill>
                <a:srgbClr val="000000"/>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Montserrat"/>
              <a:ea typeface="Montserrat"/>
              <a:cs typeface="Montserrat"/>
              <a:sym typeface="Montserrat"/>
            </a:endParaRPr>
          </a:p>
        </p:txBody>
      </p:sp>
      <p:pic>
        <p:nvPicPr>
          <p:cNvPr id="546" name="Google Shape;546;p33"/>
          <p:cNvPicPr preferRelativeResize="0"/>
          <p:nvPr/>
        </p:nvPicPr>
        <p:blipFill rotWithShape="1">
          <a:blip r:embed="rId3">
            <a:alphaModFix/>
          </a:blip>
          <a:srcRect b="0" l="0" r="0" t="0"/>
          <a:stretch/>
        </p:blipFill>
        <p:spPr>
          <a:xfrm>
            <a:off x="1264800" y="1504700"/>
            <a:ext cx="6349061" cy="31839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34"/>
          <p:cNvSpPr txBox="1"/>
          <p:nvPr>
            <p:ph idx="2" type="subTitle"/>
          </p:nvPr>
        </p:nvSpPr>
        <p:spPr>
          <a:xfrm>
            <a:off x="349075" y="1165825"/>
            <a:ext cx="8417700" cy="3517200"/>
          </a:xfrm>
          <a:prstGeom prst="rect">
            <a:avLst/>
          </a:prstGeom>
          <a:noFill/>
          <a:ln>
            <a:noFill/>
          </a:ln>
        </p:spPr>
        <p:txBody>
          <a:bodyPr anchorCtr="0" anchor="t" bIns="91425" lIns="91425" spcFirstLastPara="1" rIns="91425" wrap="square" tIns="91425">
            <a:noAutofit/>
          </a:bodyPr>
          <a:lstStyle/>
          <a:p>
            <a:pPr indent="-317500" lvl="0" marL="457200" rtl="0" algn="l">
              <a:lnSpc>
                <a:spcPct val="166000"/>
              </a:lnSpc>
              <a:spcBef>
                <a:spcPts val="0"/>
              </a:spcBef>
              <a:spcAft>
                <a:spcPts val="0"/>
              </a:spcAft>
              <a:buSzPts val="1400"/>
              <a:buChar char="●"/>
            </a:pPr>
            <a:r>
              <a:rPr lang="en"/>
              <a:t>The goal of a recommender system is to keep customers engaged with recommendations through which they retain existing customers and entice new customers with their AI powered recommendations.</a:t>
            </a:r>
            <a:endParaRPr/>
          </a:p>
          <a:p>
            <a:pPr indent="-317500" lvl="0" marL="457200" rtl="0" algn="l">
              <a:lnSpc>
                <a:spcPct val="166000"/>
              </a:lnSpc>
              <a:spcBef>
                <a:spcPts val="0"/>
              </a:spcBef>
              <a:spcAft>
                <a:spcPts val="0"/>
              </a:spcAft>
              <a:buSzPts val="1400"/>
              <a:buChar char="●"/>
            </a:pPr>
            <a:r>
              <a:rPr lang="en"/>
              <a:t>Webflix should make selective investments in movies/genres based on the customer ratings &amp; popularity. </a:t>
            </a:r>
            <a:endParaRPr/>
          </a:p>
          <a:p>
            <a:pPr indent="-317500" lvl="0" marL="457200" rtl="0" algn="l">
              <a:lnSpc>
                <a:spcPct val="166000"/>
              </a:lnSpc>
              <a:spcBef>
                <a:spcPts val="0"/>
              </a:spcBef>
              <a:spcAft>
                <a:spcPts val="0"/>
              </a:spcAft>
              <a:buSzPts val="1400"/>
              <a:buChar char="●"/>
            </a:pPr>
            <a:r>
              <a:rPr lang="en"/>
              <a:t>As War and Film noir has highest rating, Webflix should concentrate on investing into the best films in other genres which brings the best ratings from the users.</a:t>
            </a:r>
            <a:endParaRPr/>
          </a:p>
          <a:p>
            <a:pPr indent="-317500" lvl="0" marL="457200" rtl="0" algn="l">
              <a:lnSpc>
                <a:spcPct val="166000"/>
              </a:lnSpc>
              <a:spcBef>
                <a:spcPts val="0"/>
              </a:spcBef>
              <a:spcAft>
                <a:spcPts val="0"/>
              </a:spcAft>
              <a:buSzPts val="1400"/>
              <a:buChar char="●"/>
            </a:pPr>
            <a:r>
              <a:rPr lang="en"/>
              <a:t>Improving customer engagement through personalized recommendations. Based on vote average frequency, comedy and drama are highly voted by the users.</a:t>
            </a:r>
            <a:endParaRPr/>
          </a:p>
          <a:p>
            <a:pPr indent="0" lvl="0" marL="457200" rtl="0" algn="l">
              <a:lnSpc>
                <a:spcPct val="166000"/>
              </a:lnSpc>
              <a:spcBef>
                <a:spcPts val="0"/>
              </a:spcBef>
              <a:spcAft>
                <a:spcPts val="0"/>
              </a:spcAft>
              <a:buSzPts val="1400"/>
              <a:buNone/>
            </a:pPr>
            <a:r>
              <a:t/>
            </a:r>
            <a:endParaRPr sz="1200"/>
          </a:p>
        </p:txBody>
      </p:sp>
      <p:sp>
        <p:nvSpPr>
          <p:cNvPr id="552" name="Google Shape;552;p34"/>
          <p:cNvSpPr txBox="1"/>
          <p:nvPr>
            <p:ph type="title"/>
          </p:nvPr>
        </p:nvSpPr>
        <p:spPr>
          <a:xfrm>
            <a:off x="179325" y="453925"/>
            <a:ext cx="3647100" cy="711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2500"/>
              <a:t>Recommendations:</a:t>
            </a:r>
            <a:endParaRPr sz="2500"/>
          </a:p>
        </p:txBody>
      </p:sp>
      <p:sp>
        <p:nvSpPr>
          <p:cNvPr id="553" name="Google Shape;553;p3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35"/>
          <p:cNvSpPr txBox="1"/>
          <p:nvPr>
            <p:ph type="title"/>
          </p:nvPr>
        </p:nvSpPr>
        <p:spPr>
          <a:xfrm>
            <a:off x="498150" y="376550"/>
            <a:ext cx="8147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Conclusion and Future Work</a:t>
            </a:r>
            <a:endParaRPr/>
          </a:p>
        </p:txBody>
      </p:sp>
      <p:sp>
        <p:nvSpPr>
          <p:cNvPr id="559" name="Google Shape;559;p3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560" name="Google Shape;560;p35"/>
          <p:cNvSpPr txBox="1"/>
          <p:nvPr/>
        </p:nvSpPr>
        <p:spPr>
          <a:xfrm>
            <a:off x="295950" y="1156350"/>
            <a:ext cx="8552100" cy="3386400"/>
          </a:xfrm>
          <a:prstGeom prst="rect">
            <a:avLst/>
          </a:prstGeom>
          <a:noFill/>
          <a:ln>
            <a:noFill/>
          </a:ln>
        </p:spPr>
        <p:txBody>
          <a:bodyPr anchorCtr="0" anchor="t" bIns="91425" lIns="91425" spcFirstLastPara="1" rIns="91425" wrap="square" tIns="91425">
            <a:spAutoFit/>
          </a:bodyPr>
          <a:lstStyle/>
          <a:p>
            <a:pPr indent="-311150" lvl="0" marL="457200" marR="0" rtl="0" algn="l">
              <a:lnSpc>
                <a:spcPct val="150000"/>
              </a:lnSpc>
              <a:spcBef>
                <a:spcPts val="0"/>
              </a:spcBef>
              <a:spcAft>
                <a:spcPts val="0"/>
              </a:spcAft>
              <a:buClr>
                <a:srgbClr val="000000"/>
              </a:buClr>
              <a:buSzPts val="1300"/>
              <a:buFont typeface="Montserrat"/>
              <a:buChar char="●"/>
            </a:pPr>
            <a:r>
              <a:rPr b="0" i="0" lang="en" sz="1300" u="none" cap="none" strike="noStrike">
                <a:solidFill>
                  <a:srgbClr val="000000"/>
                </a:solidFill>
                <a:latin typeface="Montserrat"/>
                <a:ea typeface="Montserrat"/>
                <a:cs typeface="Montserrat"/>
                <a:sym typeface="Montserrat"/>
              </a:rPr>
              <a:t>Overall, our Collaborative filtering model does a decent job of estimating user's ratings with an error of 0.8, and our content based filtering model successfully recommends movies to new users.</a:t>
            </a:r>
            <a:endParaRPr b="0" i="0" sz="1300" u="none" cap="none" strike="noStrike">
              <a:solidFill>
                <a:srgbClr val="000000"/>
              </a:solidFill>
              <a:latin typeface="Montserrat"/>
              <a:ea typeface="Montserrat"/>
              <a:cs typeface="Montserrat"/>
              <a:sym typeface="Montserrat"/>
            </a:endParaRPr>
          </a:p>
          <a:p>
            <a:pPr indent="-311150" lvl="0" marL="457200" marR="0" rtl="0" algn="l">
              <a:lnSpc>
                <a:spcPct val="150000"/>
              </a:lnSpc>
              <a:spcBef>
                <a:spcPts val="0"/>
              </a:spcBef>
              <a:spcAft>
                <a:spcPts val="0"/>
              </a:spcAft>
              <a:buClr>
                <a:srgbClr val="000000"/>
              </a:buClr>
              <a:buSzPts val="1300"/>
              <a:buFont typeface="Montserrat"/>
              <a:buChar char="●"/>
            </a:pPr>
            <a:r>
              <a:rPr b="1" i="0" lang="en" sz="1300" u="none" cap="none" strike="noStrike">
                <a:solidFill>
                  <a:srgbClr val="000000"/>
                </a:solidFill>
                <a:latin typeface="Montserrat"/>
                <a:ea typeface="Montserrat"/>
                <a:cs typeface="Montserrat"/>
                <a:sym typeface="Montserrat"/>
              </a:rPr>
              <a:t>Disadvantage</a:t>
            </a:r>
            <a:r>
              <a:rPr b="0" i="0" lang="en" sz="1300" u="none" cap="none" strike="noStrike">
                <a:solidFill>
                  <a:srgbClr val="000000"/>
                </a:solidFill>
                <a:latin typeface="Montserrat"/>
                <a:ea typeface="Montserrat"/>
                <a:cs typeface="Montserrat"/>
                <a:sym typeface="Montserrat"/>
              </a:rPr>
              <a:t> : </a:t>
            </a:r>
            <a:r>
              <a:rPr b="0" i="0" lang="en" sz="1300" u="none" cap="none" strike="noStrike">
                <a:solidFill>
                  <a:schemeClr val="dk1"/>
                </a:solidFill>
                <a:latin typeface="Montserrat"/>
                <a:ea typeface="Montserrat"/>
                <a:cs typeface="Montserrat"/>
                <a:sym typeface="Montserrat"/>
              </a:rPr>
              <a:t>Collaborative filtering Models</a:t>
            </a:r>
            <a:r>
              <a:rPr b="0" i="0" lang="en" sz="1300" u="none" cap="none" strike="noStrike">
                <a:solidFill>
                  <a:srgbClr val="000000"/>
                </a:solidFill>
                <a:latin typeface="Montserrat"/>
                <a:ea typeface="Montserrat"/>
                <a:cs typeface="Montserrat"/>
                <a:sym typeface="Montserrat"/>
              </a:rPr>
              <a:t> do not address the 'cold start problem', i.e. If you do not have ratings from the users, how will you predict more ratings? </a:t>
            </a:r>
            <a:endParaRPr b="0" i="0" sz="1300" u="none" cap="none" strike="noStrike">
              <a:solidFill>
                <a:srgbClr val="000000"/>
              </a:solidFill>
              <a:latin typeface="Montserrat"/>
              <a:ea typeface="Montserrat"/>
              <a:cs typeface="Montserrat"/>
              <a:sym typeface="Montserrat"/>
            </a:endParaRPr>
          </a:p>
          <a:p>
            <a:pPr indent="-311150" lvl="0" marL="457200" marR="0" rtl="0" algn="l">
              <a:lnSpc>
                <a:spcPct val="150000"/>
              </a:lnSpc>
              <a:spcBef>
                <a:spcPts val="0"/>
              </a:spcBef>
              <a:spcAft>
                <a:spcPts val="0"/>
              </a:spcAft>
              <a:buClr>
                <a:srgbClr val="000000"/>
              </a:buClr>
              <a:buSzPts val="1300"/>
              <a:buFont typeface="Montserrat"/>
              <a:buChar char="●"/>
            </a:pPr>
            <a:r>
              <a:rPr b="1" i="0" lang="en" sz="1300" u="none" cap="none" strike="noStrike">
                <a:solidFill>
                  <a:srgbClr val="000000"/>
                </a:solidFill>
                <a:latin typeface="Montserrat"/>
                <a:ea typeface="Montserrat"/>
                <a:cs typeface="Montserrat"/>
                <a:sym typeface="Montserrat"/>
              </a:rPr>
              <a:t>Solution</a:t>
            </a:r>
            <a:r>
              <a:rPr b="0" i="0" lang="en" sz="1300" u="none" cap="none" strike="noStrike">
                <a:solidFill>
                  <a:srgbClr val="000000"/>
                </a:solidFill>
                <a:latin typeface="Montserrat"/>
                <a:ea typeface="Montserrat"/>
                <a:cs typeface="Montserrat"/>
                <a:sym typeface="Montserrat"/>
              </a:rPr>
              <a:t> : Create a hybrid model that incorporates both content and collaborative models, where the Content based model is  used for new users and the </a:t>
            </a:r>
            <a:r>
              <a:rPr b="0" i="0" lang="en" sz="1300" u="none" cap="none" strike="noStrike">
                <a:solidFill>
                  <a:schemeClr val="dk1"/>
                </a:solidFill>
                <a:latin typeface="Montserrat"/>
                <a:ea typeface="Montserrat"/>
                <a:cs typeface="Montserrat"/>
                <a:sym typeface="Montserrat"/>
              </a:rPr>
              <a:t>Collaborative filtering Model </a:t>
            </a:r>
            <a:r>
              <a:rPr b="0" i="0" lang="en" sz="1300" u="none" cap="none" strike="noStrike">
                <a:solidFill>
                  <a:srgbClr val="000000"/>
                </a:solidFill>
                <a:latin typeface="Montserrat"/>
                <a:ea typeface="Montserrat"/>
                <a:cs typeface="Montserrat"/>
                <a:sym typeface="Montserrat"/>
              </a:rPr>
              <a:t>used when enough data on user’s preferences has been gathered. </a:t>
            </a:r>
            <a:endParaRPr b="0" i="0" sz="1300" u="none" cap="none" strike="noStrike">
              <a:solidFill>
                <a:srgbClr val="000000"/>
              </a:solidFill>
              <a:latin typeface="Montserrat"/>
              <a:ea typeface="Montserrat"/>
              <a:cs typeface="Montserrat"/>
              <a:sym typeface="Montserrat"/>
            </a:endParaRPr>
          </a:p>
          <a:p>
            <a:pPr indent="-311150" lvl="0" marL="457200" marR="0" rtl="0" algn="l">
              <a:lnSpc>
                <a:spcPct val="150000"/>
              </a:lnSpc>
              <a:spcBef>
                <a:spcPts val="0"/>
              </a:spcBef>
              <a:spcAft>
                <a:spcPts val="0"/>
              </a:spcAft>
              <a:buClr>
                <a:srgbClr val="000000"/>
              </a:buClr>
              <a:buSzPts val="1300"/>
              <a:buFont typeface="Montserrat"/>
              <a:buChar char="●"/>
            </a:pPr>
            <a:r>
              <a:rPr b="1" i="0" lang="en" sz="1300" u="none" cap="none" strike="noStrike">
                <a:solidFill>
                  <a:srgbClr val="000000"/>
                </a:solidFill>
                <a:latin typeface="Montserrat"/>
                <a:ea typeface="Montserrat"/>
                <a:cs typeface="Montserrat"/>
                <a:sym typeface="Montserrat"/>
              </a:rPr>
              <a:t>Future work</a:t>
            </a:r>
            <a:r>
              <a:rPr b="0" i="0" lang="en" sz="1300" u="none" cap="none" strike="noStrike">
                <a:solidFill>
                  <a:srgbClr val="000000"/>
                </a:solidFill>
                <a:latin typeface="Montserrat"/>
                <a:ea typeface="Montserrat"/>
                <a:cs typeface="Montserrat"/>
                <a:sym typeface="Montserrat"/>
              </a:rPr>
              <a:t> : </a:t>
            </a:r>
            <a:endParaRPr b="0" i="0" sz="1300" u="none" cap="none" strike="noStrike">
              <a:solidFill>
                <a:srgbClr val="000000"/>
              </a:solidFill>
              <a:latin typeface="Montserrat"/>
              <a:ea typeface="Montserrat"/>
              <a:cs typeface="Montserrat"/>
              <a:sym typeface="Montserrat"/>
            </a:endParaRPr>
          </a:p>
          <a:p>
            <a:pPr indent="-311150" lvl="1" marL="914400" marR="0" rtl="0" algn="l">
              <a:lnSpc>
                <a:spcPct val="150000"/>
              </a:lnSpc>
              <a:spcBef>
                <a:spcPts val="0"/>
              </a:spcBef>
              <a:spcAft>
                <a:spcPts val="0"/>
              </a:spcAft>
              <a:buClr>
                <a:srgbClr val="000000"/>
              </a:buClr>
              <a:buSzPts val="1300"/>
              <a:buFont typeface="Montserrat"/>
              <a:buChar char="○"/>
            </a:pPr>
            <a:r>
              <a:rPr b="0" i="0" lang="en" sz="1300" u="none" cap="none" strike="noStrike">
                <a:solidFill>
                  <a:srgbClr val="000000"/>
                </a:solidFill>
                <a:latin typeface="Montserrat"/>
                <a:ea typeface="Montserrat"/>
                <a:cs typeface="Montserrat"/>
                <a:sym typeface="Montserrat"/>
              </a:rPr>
              <a:t>Incorporate other features like ‘Genres’ and ‘Year’ in our content based model.</a:t>
            </a:r>
            <a:endParaRPr b="0" i="0" sz="1300" u="none" cap="none" strike="noStrike">
              <a:solidFill>
                <a:srgbClr val="000000"/>
              </a:solidFill>
              <a:latin typeface="Montserrat"/>
              <a:ea typeface="Montserrat"/>
              <a:cs typeface="Montserrat"/>
              <a:sym typeface="Montserrat"/>
            </a:endParaRPr>
          </a:p>
          <a:p>
            <a:pPr indent="-311150" lvl="1" marL="914400" marR="0" rtl="0" algn="l">
              <a:lnSpc>
                <a:spcPct val="150000"/>
              </a:lnSpc>
              <a:spcBef>
                <a:spcPts val="0"/>
              </a:spcBef>
              <a:spcAft>
                <a:spcPts val="0"/>
              </a:spcAft>
              <a:buClr>
                <a:schemeClr val="dk1"/>
              </a:buClr>
              <a:buSzPts val="1300"/>
              <a:buFont typeface="Montserrat"/>
              <a:buChar char="○"/>
            </a:pPr>
            <a:r>
              <a:rPr b="0" i="0" lang="en" sz="1300" u="none" cap="none" strike="noStrike">
                <a:solidFill>
                  <a:schemeClr val="dk1"/>
                </a:solidFill>
                <a:latin typeface="Montserrat"/>
                <a:ea typeface="Montserrat"/>
                <a:cs typeface="Montserrat"/>
                <a:sym typeface="Montserrat"/>
              </a:rPr>
              <a:t>Incorporate other features like  ‘Genres’, ‘Cast’, and ‘Crew’ in our collaborative model. </a:t>
            </a:r>
            <a:endParaRPr b="0" i="0" sz="13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36"/>
          <p:cNvSpPr txBox="1"/>
          <p:nvPr>
            <p:ph type="ctrTitle"/>
          </p:nvPr>
        </p:nvSpPr>
        <p:spPr>
          <a:xfrm>
            <a:off x="1039975" y="1324500"/>
            <a:ext cx="7064100" cy="2052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lang="en"/>
              <a:t>Thanks!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302" name="Google Shape;302;p4"/>
          <p:cNvSpPr txBox="1"/>
          <p:nvPr/>
        </p:nvSpPr>
        <p:spPr>
          <a:xfrm>
            <a:off x="478675" y="1091775"/>
            <a:ext cx="4446600" cy="2301000"/>
          </a:xfrm>
          <a:prstGeom prst="rect">
            <a:avLst/>
          </a:prstGeom>
          <a:noFill/>
          <a:ln>
            <a:noFill/>
          </a:ln>
        </p:spPr>
        <p:txBody>
          <a:bodyPr anchorCtr="0" anchor="t" bIns="91425" lIns="91425" spcFirstLastPara="1" rIns="91425" wrap="square" tIns="91425">
            <a:spAutoFit/>
          </a:bodyPr>
          <a:lstStyle/>
          <a:p>
            <a:pPr indent="-298450" lvl="0" marL="457200" marR="0" rtl="0" algn="just">
              <a:lnSpc>
                <a:spcPct val="115000"/>
              </a:lnSpc>
              <a:spcBef>
                <a:spcPts val="0"/>
              </a:spcBef>
              <a:spcAft>
                <a:spcPts val="0"/>
              </a:spcAft>
              <a:buClr>
                <a:schemeClr val="dk1"/>
              </a:buClr>
              <a:buSzPts val="1100"/>
              <a:buFont typeface="Montserrat"/>
              <a:buChar char="●"/>
            </a:pPr>
            <a:r>
              <a:rPr b="0" i="0" lang="en" sz="1100" u="none" cap="none" strike="noStrike">
                <a:solidFill>
                  <a:schemeClr val="dk1"/>
                </a:solidFill>
                <a:latin typeface="Montserrat"/>
                <a:ea typeface="Montserrat"/>
                <a:cs typeface="Montserrat"/>
                <a:sym typeface="Montserrat"/>
              </a:rPr>
              <a:t>A recommender system is a subclass of information filtering system that seeks to predict the “rating” or “preference” a user would give to an item.</a:t>
            </a:r>
            <a:endParaRPr b="0" i="0" sz="1100" u="none" cap="none" strike="noStrike">
              <a:solidFill>
                <a:schemeClr val="dk1"/>
              </a:solidFill>
              <a:latin typeface="Montserrat"/>
              <a:ea typeface="Montserrat"/>
              <a:cs typeface="Montserrat"/>
              <a:sym typeface="Montserrat"/>
            </a:endParaRPr>
          </a:p>
          <a:p>
            <a:pPr indent="0" lvl="0" marL="457200" marR="0" rtl="0" algn="just">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298450" lvl="0" marL="457200" marR="0" rtl="0" algn="just">
              <a:lnSpc>
                <a:spcPct val="115000"/>
              </a:lnSpc>
              <a:spcBef>
                <a:spcPts val="0"/>
              </a:spcBef>
              <a:spcAft>
                <a:spcPts val="0"/>
              </a:spcAft>
              <a:buClr>
                <a:schemeClr val="dk1"/>
              </a:buClr>
              <a:buSzPts val="1100"/>
              <a:buFont typeface="Montserrat"/>
              <a:buChar char="●"/>
            </a:pPr>
            <a:r>
              <a:rPr b="0" i="0" lang="en" sz="1100" u="none" cap="none" strike="noStrike">
                <a:solidFill>
                  <a:schemeClr val="dk1"/>
                </a:solidFill>
                <a:latin typeface="Montserrat"/>
                <a:ea typeface="Montserrat"/>
                <a:cs typeface="Montserrat"/>
                <a:sym typeface="Montserrat"/>
              </a:rPr>
              <a:t>Recommender systems are utilized in a variety of areas including movies,music,news,social,tags,and products in general.</a:t>
            </a:r>
            <a:endParaRPr b="0" i="0" sz="1100" u="none" cap="none" strike="noStrike">
              <a:solidFill>
                <a:schemeClr val="dk1"/>
              </a:solidFill>
              <a:latin typeface="Montserrat"/>
              <a:ea typeface="Montserrat"/>
              <a:cs typeface="Montserrat"/>
              <a:sym typeface="Montserrat"/>
            </a:endParaRPr>
          </a:p>
          <a:p>
            <a:pPr indent="0" lvl="0" marL="457200" marR="0" rtl="0" algn="just">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457200" marR="0" rtl="0" algn="just">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
        <p:nvSpPr>
          <p:cNvPr id="303" name="Google Shape;303;p4"/>
          <p:cNvSpPr txBox="1"/>
          <p:nvPr>
            <p:ph type="title"/>
          </p:nvPr>
        </p:nvSpPr>
        <p:spPr>
          <a:xfrm>
            <a:off x="632350" y="364150"/>
            <a:ext cx="7034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Recommendation Systems</a:t>
            </a:r>
            <a:endParaRPr/>
          </a:p>
        </p:txBody>
      </p:sp>
      <p:pic>
        <p:nvPicPr>
          <p:cNvPr id="304" name="Google Shape;304;p4"/>
          <p:cNvPicPr preferRelativeResize="0"/>
          <p:nvPr/>
        </p:nvPicPr>
        <p:blipFill rotWithShape="1">
          <a:blip r:embed="rId3">
            <a:alphaModFix/>
          </a:blip>
          <a:srcRect b="0" l="0" r="0" t="0"/>
          <a:stretch/>
        </p:blipFill>
        <p:spPr>
          <a:xfrm>
            <a:off x="5046450" y="1665975"/>
            <a:ext cx="3937725" cy="2207575"/>
          </a:xfrm>
          <a:prstGeom prst="rect">
            <a:avLst/>
          </a:prstGeom>
          <a:noFill/>
          <a:ln>
            <a:noFill/>
          </a:ln>
        </p:spPr>
      </p:pic>
      <p:pic>
        <p:nvPicPr>
          <p:cNvPr id="305" name="Google Shape;305;p4"/>
          <p:cNvPicPr preferRelativeResize="0"/>
          <p:nvPr/>
        </p:nvPicPr>
        <p:blipFill rotWithShape="1">
          <a:blip r:embed="rId4">
            <a:alphaModFix/>
          </a:blip>
          <a:srcRect b="0" l="0" r="0" t="0"/>
          <a:stretch/>
        </p:blipFill>
        <p:spPr>
          <a:xfrm>
            <a:off x="1164575" y="2797992"/>
            <a:ext cx="2987424" cy="1781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
          <p:cNvSpPr txBox="1"/>
          <p:nvPr>
            <p:ph type="title"/>
          </p:nvPr>
        </p:nvSpPr>
        <p:spPr>
          <a:xfrm>
            <a:off x="672775" y="283275"/>
            <a:ext cx="4297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Literature Review</a:t>
            </a:r>
            <a:endParaRPr/>
          </a:p>
        </p:txBody>
      </p:sp>
      <p:sp>
        <p:nvSpPr>
          <p:cNvPr id="311" name="Google Shape;311;p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
        <p:nvSpPr>
          <p:cNvPr id="312" name="Google Shape;312;p5"/>
          <p:cNvSpPr txBox="1"/>
          <p:nvPr/>
        </p:nvSpPr>
        <p:spPr>
          <a:xfrm>
            <a:off x="551500" y="904500"/>
            <a:ext cx="4907400" cy="42483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YouTube,Netflix,Amazon,Pinterest,and long list of other internet products all rely on recommender systems to filter millions of contents and make personalized recommendations to their users.</a:t>
            </a:r>
            <a:endParaRPr b="0" i="0" sz="11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First implementation-1979-grundy</a:t>
            </a:r>
            <a:endParaRPr b="0" i="0" sz="11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Netflix uses collaborative filtering method–2006</a:t>
            </a:r>
            <a:endParaRPr b="0" i="0" sz="11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Netflix uses what we see from those profiles is the data-what people watch,what they watch after,what they watch before,what they watched a year ago,what they have watched recently and what time of day</a:t>
            </a:r>
            <a:endParaRPr b="0" i="0" sz="11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Youtube tries to predict what a user would like to see next based on what they usually like to watch,based on their own preferences and interests.-2010</a:t>
            </a:r>
            <a:endParaRPr b="0" i="0" sz="11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Amazon system uses a item based collaborative filtering which gives recommendations based on items that the user has purchased or has rated, which is then priced with similar items.-late 1990s</a:t>
            </a:r>
            <a:endParaRPr b="0" i="0" sz="11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a:p>
            <a:pPr indent="0" lvl="0" marL="0" marR="0" rtl="0" algn="just">
              <a:lnSpc>
                <a:spcPct val="115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pic>
        <p:nvPicPr>
          <p:cNvPr id="313" name="Google Shape;313;p5"/>
          <p:cNvPicPr preferRelativeResize="0"/>
          <p:nvPr/>
        </p:nvPicPr>
        <p:blipFill rotWithShape="1">
          <a:blip r:embed="rId3">
            <a:alphaModFix/>
          </a:blip>
          <a:srcRect b="0" l="0" r="0" t="0"/>
          <a:stretch/>
        </p:blipFill>
        <p:spPr>
          <a:xfrm>
            <a:off x="5692150" y="1284625"/>
            <a:ext cx="3299451" cy="231548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2EE"/>
        </a:solidFill>
      </p:bgPr>
    </p:bg>
    <p:spTree>
      <p:nvGrpSpPr>
        <p:cNvPr id="317" name="Shape 317"/>
        <p:cNvGrpSpPr/>
        <p:nvPr/>
      </p:nvGrpSpPr>
      <p:grpSpPr>
        <a:xfrm>
          <a:off x="0" y="0"/>
          <a:ext cx="0" cy="0"/>
          <a:chOff x="0" y="0"/>
          <a:chExt cx="0" cy="0"/>
        </a:xfrm>
      </p:grpSpPr>
      <p:sp>
        <p:nvSpPr>
          <p:cNvPr id="318" name="Google Shape;318;p6"/>
          <p:cNvSpPr txBox="1"/>
          <p:nvPr>
            <p:ph idx="1" type="subTitle"/>
          </p:nvPr>
        </p:nvSpPr>
        <p:spPr>
          <a:xfrm>
            <a:off x="439600" y="814450"/>
            <a:ext cx="4974600" cy="1975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2400"/>
              <a:buNone/>
            </a:pPr>
            <a:r>
              <a:rPr lang="en" sz="1000">
                <a:solidFill>
                  <a:schemeClr val="dk1"/>
                </a:solidFill>
                <a:latin typeface="Montserrat"/>
                <a:ea typeface="Montserrat"/>
                <a:cs typeface="Montserrat"/>
                <a:sym typeface="Montserrat"/>
              </a:rPr>
              <a:t>Based on</a:t>
            </a:r>
            <a:r>
              <a:rPr lang="en" sz="1000">
                <a:solidFill>
                  <a:srgbClr val="6AA84F"/>
                </a:solidFill>
                <a:latin typeface="Montserrat"/>
                <a:ea typeface="Montserrat"/>
                <a:cs typeface="Montserrat"/>
                <a:sym typeface="Montserrat"/>
              </a:rPr>
              <a:t> </a:t>
            </a:r>
            <a:r>
              <a:rPr b="1" lang="en" sz="1000">
                <a:solidFill>
                  <a:schemeClr val="dk1"/>
                </a:solidFill>
                <a:latin typeface="Montserrat"/>
                <a:ea typeface="Montserrat"/>
                <a:cs typeface="Montserrat"/>
                <a:sym typeface="Montserrat"/>
              </a:rPr>
              <a:t>similarity </a:t>
            </a:r>
            <a:r>
              <a:rPr lang="en" sz="1000">
                <a:solidFill>
                  <a:schemeClr val="dk1"/>
                </a:solidFill>
                <a:latin typeface="Montserrat"/>
                <a:ea typeface="Montserrat"/>
                <a:cs typeface="Montserrat"/>
                <a:sym typeface="Montserrat"/>
              </a:rPr>
              <a:t>of movies, basically, if you liked the movie “The Dark Knight”, you would probably like “Joker”.</a:t>
            </a:r>
            <a:endParaRPr sz="10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SzPts val="2400"/>
              <a:buNone/>
            </a:pPr>
            <a:r>
              <a:t/>
            </a:r>
            <a:endParaRPr sz="4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SzPts val="2400"/>
              <a:buNone/>
            </a:pPr>
            <a:r>
              <a:rPr lang="en" sz="1000">
                <a:solidFill>
                  <a:schemeClr val="dk1"/>
                </a:solidFill>
                <a:latin typeface="Montserrat"/>
                <a:ea typeface="Montserrat"/>
                <a:cs typeface="Montserrat"/>
                <a:sym typeface="Montserrat"/>
              </a:rPr>
              <a:t>Approach 1: </a:t>
            </a:r>
            <a:endParaRPr sz="1000">
              <a:solidFill>
                <a:schemeClr val="dk1"/>
              </a:solidFill>
              <a:latin typeface="Montserrat"/>
              <a:ea typeface="Montserrat"/>
              <a:cs typeface="Montserrat"/>
              <a:sym typeface="Montserrat"/>
            </a:endParaRPr>
          </a:p>
          <a:p>
            <a:pPr indent="-292100" lvl="0" marL="457200" rtl="0" algn="just">
              <a:lnSpc>
                <a:spcPct val="115000"/>
              </a:lnSpc>
              <a:spcBef>
                <a:spcPts val="0"/>
              </a:spcBef>
              <a:spcAft>
                <a:spcPts val="0"/>
              </a:spcAft>
              <a:buClr>
                <a:schemeClr val="dk1"/>
              </a:buClr>
              <a:buSzPts val="1000"/>
              <a:buFont typeface="Montserrat"/>
              <a:buChar char="-"/>
            </a:pPr>
            <a:r>
              <a:rPr lang="en" sz="1000">
                <a:solidFill>
                  <a:schemeClr val="dk1"/>
                </a:solidFill>
                <a:latin typeface="Montserrat"/>
                <a:ea typeface="Montserrat"/>
                <a:cs typeface="Montserrat"/>
                <a:sym typeface="Montserrat"/>
              </a:rPr>
              <a:t>TF IDF concept, then it uses the most similar movies to a user’s already-rated movies to generate a list of recommendations. </a:t>
            </a:r>
            <a:endParaRPr sz="1000">
              <a:solidFill>
                <a:schemeClr val="dk1"/>
              </a:solidFill>
              <a:latin typeface="Montserrat"/>
              <a:ea typeface="Montserrat"/>
              <a:cs typeface="Montserrat"/>
              <a:sym typeface="Montserrat"/>
            </a:endParaRPr>
          </a:p>
          <a:p>
            <a:pPr indent="-292100" lvl="0" marL="457200" rtl="0" algn="just">
              <a:lnSpc>
                <a:spcPct val="115000"/>
              </a:lnSpc>
              <a:spcBef>
                <a:spcPts val="0"/>
              </a:spcBef>
              <a:spcAft>
                <a:spcPts val="0"/>
              </a:spcAft>
              <a:buClr>
                <a:schemeClr val="dk1"/>
              </a:buClr>
              <a:buSzPts val="1000"/>
              <a:buFont typeface="Montserrat"/>
              <a:buChar char="-"/>
            </a:pPr>
            <a:r>
              <a:rPr lang="en" sz="1000">
                <a:solidFill>
                  <a:schemeClr val="dk1"/>
                </a:solidFill>
                <a:latin typeface="Montserrat"/>
                <a:ea typeface="Montserrat"/>
                <a:cs typeface="Montserrat"/>
                <a:sym typeface="Montserrat"/>
              </a:rPr>
              <a:t>Vector space is created. Cosine similarity for similarity.</a:t>
            </a:r>
            <a:br>
              <a:rPr lang="en" sz="1000">
                <a:solidFill>
                  <a:schemeClr val="dk1"/>
                </a:solidFill>
                <a:latin typeface="Montserrat"/>
                <a:ea typeface="Montserrat"/>
                <a:cs typeface="Montserrat"/>
                <a:sym typeface="Montserrat"/>
              </a:rPr>
            </a:br>
            <a:endParaRPr sz="5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SzPts val="2400"/>
              <a:buNone/>
            </a:pPr>
            <a:r>
              <a:rPr lang="en" sz="1000">
                <a:solidFill>
                  <a:schemeClr val="dk1"/>
                </a:solidFill>
                <a:latin typeface="Montserrat"/>
                <a:ea typeface="Montserrat"/>
                <a:cs typeface="Montserrat"/>
                <a:sym typeface="Montserrat"/>
              </a:rPr>
              <a:t>Approach 2: </a:t>
            </a:r>
            <a:endParaRPr sz="1000">
              <a:solidFill>
                <a:schemeClr val="dk1"/>
              </a:solidFill>
              <a:latin typeface="Montserrat"/>
              <a:ea typeface="Montserrat"/>
              <a:cs typeface="Montserrat"/>
              <a:sym typeface="Montserrat"/>
            </a:endParaRPr>
          </a:p>
          <a:p>
            <a:pPr indent="-292100" lvl="0" marL="457200" rtl="0" algn="just">
              <a:lnSpc>
                <a:spcPct val="115000"/>
              </a:lnSpc>
              <a:spcBef>
                <a:spcPts val="0"/>
              </a:spcBef>
              <a:spcAft>
                <a:spcPts val="0"/>
              </a:spcAft>
              <a:buClr>
                <a:schemeClr val="dk1"/>
              </a:buClr>
              <a:buSzPts val="1000"/>
              <a:buFont typeface="Montserrat"/>
              <a:buChar char="-"/>
            </a:pPr>
            <a:r>
              <a:rPr lang="en" sz="1000">
                <a:solidFill>
                  <a:schemeClr val="dk1"/>
                </a:solidFill>
                <a:latin typeface="Montserrat"/>
                <a:ea typeface="Montserrat"/>
                <a:cs typeface="Montserrat"/>
                <a:sym typeface="Montserrat"/>
              </a:rPr>
              <a:t>User Profile is created based on the data given by the user and suggestions are made on basis of that.</a:t>
            </a:r>
            <a:endParaRPr sz="1000">
              <a:solidFill>
                <a:schemeClr val="dk1"/>
              </a:solidFill>
              <a:latin typeface="Montserrat"/>
              <a:ea typeface="Montserrat"/>
              <a:cs typeface="Montserrat"/>
              <a:sym typeface="Montserrat"/>
            </a:endParaRPr>
          </a:p>
          <a:p>
            <a:pPr indent="-292100" lvl="0" marL="457200" rtl="0" algn="just">
              <a:lnSpc>
                <a:spcPct val="115000"/>
              </a:lnSpc>
              <a:spcBef>
                <a:spcPts val="0"/>
              </a:spcBef>
              <a:spcAft>
                <a:spcPts val="0"/>
              </a:spcAft>
              <a:buClr>
                <a:schemeClr val="dk1"/>
              </a:buClr>
              <a:buSzPts val="1000"/>
              <a:buFont typeface="Montserrat"/>
              <a:buChar char="-"/>
            </a:pPr>
            <a:r>
              <a:rPr lang="en" sz="1000">
                <a:solidFill>
                  <a:schemeClr val="dk1"/>
                </a:solidFill>
                <a:latin typeface="Montserrat"/>
                <a:ea typeface="Montserrat"/>
                <a:cs typeface="Montserrat"/>
                <a:sym typeface="Montserrat"/>
              </a:rPr>
              <a:t>User provides more inputs, the engine becomes more and more accurate.</a:t>
            </a:r>
            <a:endParaRPr sz="1000">
              <a:solidFill>
                <a:schemeClr val="dk1"/>
              </a:solidFill>
              <a:latin typeface="Montserrat"/>
              <a:ea typeface="Montserrat"/>
              <a:cs typeface="Montserrat"/>
              <a:sym typeface="Montserrat"/>
            </a:endParaRPr>
          </a:p>
          <a:p>
            <a:pPr indent="0" lvl="0" marL="0" rtl="0" algn="just">
              <a:lnSpc>
                <a:spcPct val="115000"/>
              </a:lnSpc>
              <a:spcBef>
                <a:spcPts val="0"/>
              </a:spcBef>
              <a:spcAft>
                <a:spcPts val="0"/>
              </a:spcAft>
              <a:buSzPts val="2400"/>
              <a:buNone/>
            </a:pPr>
            <a:r>
              <a:t/>
            </a:r>
            <a:endParaRPr sz="1000">
              <a:solidFill>
                <a:schemeClr val="dk1"/>
              </a:solidFill>
              <a:latin typeface="Montserrat"/>
              <a:ea typeface="Montserrat"/>
              <a:cs typeface="Montserrat"/>
              <a:sym typeface="Montserrat"/>
            </a:endParaRPr>
          </a:p>
        </p:txBody>
      </p:sp>
      <p:sp>
        <p:nvSpPr>
          <p:cNvPr id="319" name="Google Shape;319;p6"/>
          <p:cNvSpPr txBox="1"/>
          <p:nvPr>
            <p:ph type="title"/>
          </p:nvPr>
        </p:nvSpPr>
        <p:spPr>
          <a:xfrm>
            <a:off x="656500" y="383275"/>
            <a:ext cx="4297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2400"/>
              <a:t>Content Based Filtering</a:t>
            </a:r>
            <a:endParaRPr sz="2400"/>
          </a:p>
        </p:txBody>
      </p:sp>
      <p:sp>
        <p:nvSpPr>
          <p:cNvPr id="320" name="Google Shape;320;p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700"/>
              <a:buNone/>
            </a:pPr>
            <a:fld id="{00000000-1234-1234-1234-123412341234}" type="slidenum">
              <a:rPr lang="en" sz="700"/>
              <a:t>‹#›</a:t>
            </a:fld>
            <a:endParaRPr sz="700"/>
          </a:p>
        </p:txBody>
      </p:sp>
      <p:sp>
        <p:nvSpPr>
          <p:cNvPr id="321" name="Google Shape;321;p6"/>
          <p:cNvSpPr txBox="1"/>
          <p:nvPr/>
        </p:nvSpPr>
        <p:spPr>
          <a:xfrm>
            <a:off x="439600" y="3013930"/>
            <a:ext cx="4451700" cy="11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1"/>
                </a:solidFill>
                <a:latin typeface="Montserrat"/>
                <a:ea typeface="Montserrat"/>
                <a:cs typeface="Montserrat"/>
                <a:sym typeface="Montserrat"/>
              </a:rPr>
              <a:t>Advantages:</a:t>
            </a:r>
            <a:endParaRPr b="0" i="0" sz="1000" u="none" cap="none" strike="noStrike">
              <a:solidFill>
                <a:schemeClr val="dk1"/>
              </a:solidFill>
              <a:latin typeface="Montserrat"/>
              <a:ea typeface="Montserrat"/>
              <a:cs typeface="Montserrat"/>
              <a:sym typeface="Montserrat"/>
            </a:endParaRPr>
          </a:p>
          <a:p>
            <a:pPr indent="-266700" lvl="0" marL="457200" marR="0" rtl="0" algn="l">
              <a:lnSpc>
                <a:spcPct val="100000"/>
              </a:lnSpc>
              <a:spcBef>
                <a:spcPts val="0"/>
              </a:spcBef>
              <a:spcAft>
                <a:spcPts val="0"/>
              </a:spcAft>
              <a:buClr>
                <a:srgbClr val="6AA84F"/>
              </a:buClr>
              <a:buSzPts val="600"/>
              <a:buFont typeface="Montserrat"/>
              <a:buChar char="●"/>
            </a:pPr>
            <a:r>
              <a:rPr b="0" i="0" lang="en" sz="1000" u="none" cap="none" strike="noStrike">
                <a:solidFill>
                  <a:schemeClr val="dk1"/>
                </a:solidFill>
                <a:latin typeface="Montserrat"/>
                <a:ea typeface="Montserrat"/>
                <a:cs typeface="Montserrat"/>
                <a:sym typeface="Montserrat"/>
              </a:rPr>
              <a:t>No need for data on other users</a:t>
            </a:r>
            <a:endParaRPr b="0" i="0" sz="1000" u="none" cap="none" strike="noStrike">
              <a:solidFill>
                <a:schemeClr val="dk1"/>
              </a:solidFill>
              <a:latin typeface="Montserrat"/>
              <a:ea typeface="Montserrat"/>
              <a:cs typeface="Montserrat"/>
              <a:sym typeface="Montserrat"/>
            </a:endParaRPr>
          </a:p>
          <a:p>
            <a:pPr indent="-266700" lvl="0" marL="457200" marR="0" rtl="0" algn="l">
              <a:lnSpc>
                <a:spcPct val="100000"/>
              </a:lnSpc>
              <a:spcBef>
                <a:spcPts val="0"/>
              </a:spcBef>
              <a:spcAft>
                <a:spcPts val="0"/>
              </a:spcAft>
              <a:buClr>
                <a:srgbClr val="6AA84F"/>
              </a:buClr>
              <a:buSzPts val="600"/>
              <a:buFont typeface="Montserrat"/>
              <a:buChar char="●"/>
            </a:pPr>
            <a:r>
              <a:rPr b="0" i="0" lang="en" sz="1000" u="none" cap="none" strike="noStrike">
                <a:solidFill>
                  <a:schemeClr val="dk1"/>
                </a:solidFill>
                <a:latin typeface="Montserrat"/>
                <a:ea typeface="Montserrat"/>
                <a:cs typeface="Montserrat"/>
                <a:sym typeface="Montserrat"/>
              </a:rPr>
              <a:t>Able to recommend to users with unique tastes</a:t>
            </a:r>
            <a:endParaRPr b="0" i="0" sz="1000" u="none" cap="none" strike="noStrike">
              <a:solidFill>
                <a:schemeClr val="dk1"/>
              </a:solidFill>
              <a:latin typeface="Montserrat"/>
              <a:ea typeface="Montserrat"/>
              <a:cs typeface="Montserrat"/>
              <a:sym typeface="Montserrat"/>
            </a:endParaRPr>
          </a:p>
          <a:p>
            <a:pPr indent="-266700" lvl="0" marL="457200" marR="0" rtl="0" algn="l">
              <a:lnSpc>
                <a:spcPct val="100000"/>
              </a:lnSpc>
              <a:spcBef>
                <a:spcPts val="0"/>
              </a:spcBef>
              <a:spcAft>
                <a:spcPts val="0"/>
              </a:spcAft>
              <a:buClr>
                <a:srgbClr val="6AA84F"/>
              </a:buClr>
              <a:buSzPts val="600"/>
              <a:buFont typeface="Montserrat"/>
              <a:buChar char="●"/>
            </a:pPr>
            <a:r>
              <a:rPr b="0" i="0" lang="en" sz="1000" u="none" cap="none" strike="noStrike">
                <a:solidFill>
                  <a:schemeClr val="dk1"/>
                </a:solidFill>
                <a:latin typeface="Montserrat"/>
                <a:ea typeface="Montserrat"/>
                <a:cs typeface="Montserrat"/>
                <a:sym typeface="Montserrat"/>
              </a:rPr>
              <a:t>Able to recommend new and unpopular items</a:t>
            </a:r>
            <a:endParaRPr b="0" i="0" sz="1000" u="none" cap="none" strike="noStrike">
              <a:solidFill>
                <a:schemeClr val="dk1"/>
              </a:solidFill>
              <a:latin typeface="Montserrat"/>
              <a:ea typeface="Montserrat"/>
              <a:cs typeface="Montserrat"/>
              <a:sym typeface="Montserrat"/>
            </a:endParaRPr>
          </a:p>
          <a:p>
            <a:pPr indent="-266700" lvl="0" marL="457200" marR="0" rtl="0" algn="l">
              <a:lnSpc>
                <a:spcPct val="100000"/>
              </a:lnSpc>
              <a:spcBef>
                <a:spcPts val="0"/>
              </a:spcBef>
              <a:spcAft>
                <a:spcPts val="0"/>
              </a:spcAft>
              <a:buClr>
                <a:srgbClr val="6AA84F"/>
              </a:buClr>
              <a:buSzPts val="600"/>
              <a:buFont typeface="Montserrat"/>
              <a:buChar char="●"/>
            </a:pPr>
            <a:r>
              <a:rPr b="0" i="0" lang="en" sz="1000" u="none" cap="none" strike="noStrike">
                <a:solidFill>
                  <a:schemeClr val="dk1"/>
                </a:solidFill>
                <a:latin typeface="Montserrat"/>
                <a:ea typeface="Montserrat"/>
                <a:cs typeface="Montserrat"/>
                <a:sym typeface="Montserrat"/>
              </a:rPr>
              <a:t>Can provide explanations of recommended items by listing content-features that caused an item to be recommended.</a:t>
            </a:r>
            <a:endParaRPr b="0" i="0" sz="1000" u="none" cap="none" strike="noStrike">
              <a:solidFill>
                <a:schemeClr val="dk1"/>
              </a:solidFill>
              <a:latin typeface="Montserrat"/>
              <a:ea typeface="Montserrat"/>
              <a:cs typeface="Montserrat"/>
              <a:sym typeface="Montserrat"/>
            </a:endParaRPr>
          </a:p>
        </p:txBody>
      </p:sp>
      <p:sp>
        <p:nvSpPr>
          <p:cNvPr id="322" name="Google Shape;322;p6"/>
          <p:cNvSpPr txBox="1"/>
          <p:nvPr/>
        </p:nvSpPr>
        <p:spPr>
          <a:xfrm>
            <a:off x="439600" y="4054105"/>
            <a:ext cx="44517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000" u="none" cap="none" strike="noStrike">
                <a:solidFill>
                  <a:schemeClr val="dk1"/>
                </a:solidFill>
                <a:latin typeface="Montserrat"/>
                <a:ea typeface="Montserrat"/>
                <a:cs typeface="Montserrat"/>
                <a:sym typeface="Montserrat"/>
              </a:rPr>
              <a:t>Disadvantages:</a:t>
            </a:r>
            <a:endParaRPr b="0" i="0" sz="1000" u="none" cap="none" strike="noStrike">
              <a:solidFill>
                <a:schemeClr val="dk1"/>
              </a:solidFill>
              <a:latin typeface="Montserrat"/>
              <a:ea typeface="Montserrat"/>
              <a:cs typeface="Montserrat"/>
              <a:sym typeface="Montserrat"/>
            </a:endParaRPr>
          </a:p>
          <a:p>
            <a:pPr indent="-266700" lvl="0" marL="457200" marR="0" rtl="0" algn="l">
              <a:lnSpc>
                <a:spcPct val="100000"/>
              </a:lnSpc>
              <a:spcBef>
                <a:spcPts val="0"/>
              </a:spcBef>
              <a:spcAft>
                <a:spcPts val="0"/>
              </a:spcAft>
              <a:buClr>
                <a:srgbClr val="FF0000"/>
              </a:buClr>
              <a:buSzPts val="600"/>
              <a:buFont typeface="Montserrat"/>
              <a:buChar char="●"/>
            </a:pPr>
            <a:r>
              <a:rPr b="0" i="0" lang="en" sz="1000" u="none" cap="none" strike="noStrike">
                <a:solidFill>
                  <a:schemeClr val="dk1"/>
                </a:solidFill>
                <a:latin typeface="Montserrat"/>
                <a:ea typeface="Montserrat"/>
                <a:cs typeface="Montserrat"/>
                <a:sym typeface="Montserrat"/>
              </a:rPr>
              <a:t>Unable to exploit quality judgments of other users.</a:t>
            </a:r>
            <a:endParaRPr b="0" i="0" sz="1000" u="none" cap="none" strike="noStrike">
              <a:solidFill>
                <a:schemeClr val="dk1"/>
              </a:solidFill>
              <a:latin typeface="Montserrat"/>
              <a:ea typeface="Montserrat"/>
              <a:cs typeface="Montserrat"/>
              <a:sym typeface="Montserrat"/>
            </a:endParaRPr>
          </a:p>
          <a:p>
            <a:pPr indent="-266700" lvl="0" marL="457200" marR="0" rtl="0" algn="l">
              <a:lnSpc>
                <a:spcPct val="100000"/>
              </a:lnSpc>
              <a:spcBef>
                <a:spcPts val="0"/>
              </a:spcBef>
              <a:spcAft>
                <a:spcPts val="0"/>
              </a:spcAft>
              <a:buClr>
                <a:srgbClr val="FF0000"/>
              </a:buClr>
              <a:buSzPts val="600"/>
              <a:buFont typeface="Montserrat"/>
              <a:buChar char="●"/>
            </a:pPr>
            <a:r>
              <a:rPr b="0" i="0" lang="en" sz="1000" u="none" cap="none" strike="noStrike">
                <a:solidFill>
                  <a:schemeClr val="dk1"/>
                </a:solidFill>
                <a:latin typeface="Montserrat"/>
                <a:ea typeface="Montserrat"/>
                <a:cs typeface="Montserrat"/>
                <a:sym typeface="Montserrat"/>
              </a:rPr>
              <a:t>Overly simplistic and not very accurate - obviously there are so many more features rather than just genre</a:t>
            </a:r>
            <a:endParaRPr b="0" i="0" sz="10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dk1"/>
              </a:solidFill>
              <a:latin typeface="Montserrat"/>
              <a:ea typeface="Montserrat"/>
              <a:cs typeface="Montserrat"/>
              <a:sym typeface="Montserrat"/>
            </a:endParaRPr>
          </a:p>
        </p:txBody>
      </p:sp>
      <p:pic>
        <p:nvPicPr>
          <p:cNvPr id="323" name="Google Shape;323;p6"/>
          <p:cNvPicPr preferRelativeResize="0"/>
          <p:nvPr/>
        </p:nvPicPr>
        <p:blipFill rotWithShape="1">
          <a:blip r:embed="rId3">
            <a:alphaModFix/>
          </a:blip>
          <a:srcRect b="0" l="0" r="0" t="0"/>
          <a:stretch/>
        </p:blipFill>
        <p:spPr>
          <a:xfrm>
            <a:off x="5871625" y="727750"/>
            <a:ext cx="2808250" cy="1682100"/>
          </a:xfrm>
          <a:prstGeom prst="rect">
            <a:avLst/>
          </a:prstGeom>
          <a:noFill/>
          <a:ln>
            <a:noFill/>
          </a:ln>
        </p:spPr>
      </p:pic>
      <p:pic>
        <p:nvPicPr>
          <p:cNvPr id="324" name="Google Shape;324;p6"/>
          <p:cNvPicPr preferRelativeResize="0"/>
          <p:nvPr/>
        </p:nvPicPr>
        <p:blipFill rotWithShape="1">
          <a:blip r:embed="rId4">
            <a:alphaModFix/>
          </a:blip>
          <a:srcRect b="0" l="0" r="0" t="0"/>
          <a:stretch/>
        </p:blipFill>
        <p:spPr>
          <a:xfrm>
            <a:off x="5595413" y="2486263"/>
            <a:ext cx="3360685" cy="218717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5F2EE"/>
        </a:solidFill>
      </p:bgPr>
    </p:bg>
    <p:spTree>
      <p:nvGrpSpPr>
        <p:cNvPr id="328" name="Shape 328"/>
        <p:cNvGrpSpPr/>
        <p:nvPr/>
      </p:nvGrpSpPr>
      <p:grpSpPr>
        <a:xfrm>
          <a:off x="0" y="0"/>
          <a:ext cx="0" cy="0"/>
          <a:chOff x="0" y="0"/>
          <a:chExt cx="0" cy="0"/>
        </a:xfrm>
      </p:grpSpPr>
      <p:sp>
        <p:nvSpPr>
          <p:cNvPr id="329" name="Google Shape;329;p7"/>
          <p:cNvSpPr txBox="1"/>
          <p:nvPr>
            <p:ph idx="1" type="subTitle"/>
          </p:nvPr>
        </p:nvSpPr>
        <p:spPr>
          <a:xfrm>
            <a:off x="417400" y="1008425"/>
            <a:ext cx="4996800" cy="864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2400"/>
              <a:buNone/>
            </a:pPr>
            <a:r>
              <a:rPr lang="en" sz="1100">
                <a:solidFill>
                  <a:schemeClr val="dk1"/>
                </a:solidFill>
                <a:latin typeface="Montserrat"/>
                <a:ea typeface="Montserrat"/>
                <a:cs typeface="Montserrat"/>
                <a:sym typeface="Montserrat"/>
              </a:rPr>
              <a:t>Better approach as it uses </a:t>
            </a:r>
            <a:r>
              <a:rPr b="1" i="1" lang="en" sz="1100">
                <a:solidFill>
                  <a:schemeClr val="dk1"/>
                </a:solidFill>
                <a:latin typeface="Montserrat"/>
                <a:ea typeface="Montserrat"/>
                <a:cs typeface="Montserrat"/>
                <a:sym typeface="Montserrat"/>
              </a:rPr>
              <a:t>similarities between users</a:t>
            </a:r>
            <a:r>
              <a:rPr lang="en" sz="1100">
                <a:solidFill>
                  <a:schemeClr val="dk1"/>
                </a:solidFill>
                <a:latin typeface="Montserrat"/>
                <a:ea typeface="Montserrat"/>
                <a:cs typeface="Montserrat"/>
                <a:sym typeface="Montserrat"/>
              </a:rPr>
              <a:t> to provide recommendations. Recommendation of movies to user A will be based on the interests of a similar user B.</a:t>
            </a:r>
            <a:endParaRPr sz="1100">
              <a:solidFill>
                <a:schemeClr val="dk1"/>
              </a:solidFill>
              <a:latin typeface="Montserrat"/>
              <a:ea typeface="Montserrat"/>
              <a:cs typeface="Montserrat"/>
              <a:sym typeface="Montserrat"/>
            </a:endParaRPr>
          </a:p>
        </p:txBody>
      </p:sp>
      <p:sp>
        <p:nvSpPr>
          <p:cNvPr id="330" name="Google Shape;330;p7"/>
          <p:cNvSpPr txBox="1"/>
          <p:nvPr>
            <p:ph type="title"/>
          </p:nvPr>
        </p:nvSpPr>
        <p:spPr>
          <a:xfrm>
            <a:off x="656500" y="383275"/>
            <a:ext cx="4297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2400"/>
              <a:t>Collaborative Filtering</a:t>
            </a:r>
            <a:endParaRPr sz="2400"/>
          </a:p>
        </p:txBody>
      </p:sp>
      <p:sp>
        <p:nvSpPr>
          <p:cNvPr id="331" name="Google Shape;331;p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700"/>
              <a:buNone/>
            </a:pPr>
            <a:fld id="{00000000-1234-1234-1234-123412341234}" type="slidenum">
              <a:rPr lang="en" sz="700"/>
              <a:t>‹#›</a:t>
            </a:fld>
            <a:endParaRPr sz="700"/>
          </a:p>
        </p:txBody>
      </p:sp>
      <p:sp>
        <p:nvSpPr>
          <p:cNvPr id="332" name="Google Shape;332;p7"/>
          <p:cNvSpPr txBox="1"/>
          <p:nvPr/>
        </p:nvSpPr>
        <p:spPr>
          <a:xfrm>
            <a:off x="493600" y="3044650"/>
            <a:ext cx="5060700" cy="1629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n" sz="1100" u="none" cap="none" strike="noStrike">
                <a:solidFill>
                  <a:schemeClr val="dk1"/>
                </a:solidFill>
                <a:latin typeface="Montserrat"/>
                <a:ea typeface="Montserrat"/>
                <a:cs typeface="Montserrat"/>
                <a:sym typeface="Montserrat"/>
              </a:rPr>
              <a:t>Disadvantages:</a:t>
            </a:r>
            <a:endParaRPr b="0" i="0" sz="1100" u="none" cap="none" strike="noStrike">
              <a:solidFill>
                <a:schemeClr val="dk1"/>
              </a:solidFill>
              <a:latin typeface="Montserrat"/>
              <a:ea typeface="Montserrat"/>
              <a:cs typeface="Montserrat"/>
              <a:sym typeface="Montserrat"/>
            </a:endParaRPr>
          </a:p>
          <a:p>
            <a:pPr indent="-273050" lvl="0" marL="457200" marR="0" rtl="0" algn="l">
              <a:lnSpc>
                <a:spcPct val="90000"/>
              </a:lnSpc>
              <a:spcBef>
                <a:spcPts val="700"/>
              </a:spcBef>
              <a:spcAft>
                <a:spcPts val="0"/>
              </a:spcAft>
              <a:buClr>
                <a:srgbClr val="FF0000"/>
              </a:buClr>
              <a:buSzPts val="700"/>
              <a:buFont typeface="Montserrat"/>
              <a:buChar char="●"/>
            </a:pPr>
            <a:r>
              <a:rPr b="0" i="0" lang="en" sz="1100" u="none" cap="none" strike="noStrike">
                <a:solidFill>
                  <a:schemeClr val="dk1"/>
                </a:solidFill>
                <a:latin typeface="Montserrat"/>
                <a:ea typeface="Montserrat"/>
                <a:cs typeface="Montserrat"/>
                <a:sym typeface="Montserrat"/>
              </a:rPr>
              <a:t>There needs to be enough other users already in the system to find a match.</a:t>
            </a:r>
            <a:endParaRPr b="0" i="0" sz="1100" u="none" cap="none" strike="noStrike">
              <a:solidFill>
                <a:schemeClr val="dk1"/>
              </a:solidFill>
              <a:latin typeface="Montserrat"/>
              <a:ea typeface="Montserrat"/>
              <a:cs typeface="Montserrat"/>
              <a:sym typeface="Montserrat"/>
            </a:endParaRPr>
          </a:p>
          <a:p>
            <a:pPr indent="-273050" lvl="0" marL="457200" marR="0" rtl="0" algn="l">
              <a:lnSpc>
                <a:spcPct val="90000"/>
              </a:lnSpc>
              <a:spcBef>
                <a:spcPts val="0"/>
              </a:spcBef>
              <a:spcAft>
                <a:spcPts val="0"/>
              </a:spcAft>
              <a:buClr>
                <a:srgbClr val="FF0000"/>
              </a:buClr>
              <a:buSzPts val="700"/>
              <a:buFont typeface="Montserrat"/>
              <a:buChar char="●"/>
            </a:pPr>
            <a:r>
              <a:rPr b="0" i="0" lang="en" sz="1100" u="none" cap="none" strike="noStrike">
                <a:solidFill>
                  <a:schemeClr val="dk1"/>
                </a:solidFill>
                <a:latin typeface="Montserrat"/>
                <a:ea typeface="Montserrat"/>
                <a:cs typeface="Montserrat"/>
                <a:sym typeface="Montserrat"/>
              </a:rPr>
              <a:t>Cannot recommend an item that has not been previously rated</a:t>
            </a:r>
            <a:endParaRPr b="0" i="0" sz="1100" u="none" cap="none" strike="noStrike">
              <a:solidFill>
                <a:schemeClr val="dk1"/>
              </a:solidFill>
              <a:latin typeface="Montserrat"/>
              <a:ea typeface="Montserrat"/>
              <a:cs typeface="Montserrat"/>
              <a:sym typeface="Montserrat"/>
            </a:endParaRPr>
          </a:p>
          <a:p>
            <a:pPr indent="-273050" lvl="0" marL="457200" marR="0" rtl="0" algn="l">
              <a:lnSpc>
                <a:spcPct val="90000"/>
              </a:lnSpc>
              <a:spcBef>
                <a:spcPts val="0"/>
              </a:spcBef>
              <a:spcAft>
                <a:spcPts val="0"/>
              </a:spcAft>
              <a:buClr>
                <a:srgbClr val="FF0000"/>
              </a:buClr>
              <a:buSzPts val="700"/>
              <a:buFont typeface="Montserrat"/>
              <a:buChar char="●"/>
            </a:pPr>
            <a:r>
              <a:rPr b="0" i="0" lang="en" sz="1100" u="none" cap="none" strike="noStrike">
                <a:solidFill>
                  <a:schemeClr val="dk1"/>
                </a:solidFill>
                <a:latin typeface="Montserrat"/>
                <a:ea typeface="Montserrat"/>
                <a:cs typeface="Montserrat"/>
                <a:sym typeface="Montserrat"/>
              </a:rPr>
              <a:t>Popularity Bias: Tends to recommend popular items and cannot recommend items to someone with unique tastes.</a:t>
            </a:r>
            <a:endParaRPr b="0" i="0" sz="1100" u="none" cap="none" strike="noStrike">
              <a:solidFill>
                <a:schemeClr val="dk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chemeClr val="dk1"/>
              </a:solidFill>
              <a:latin typeface="Montserrat"/>
              <a:ea typeface="Montserrat"/>
              <a:cs typeface="Montserrat"/>
              <a:sym typeface="Montserrat"/>
            </a:endParaRPr>
          </a:p>
        </p:txBody>
      </p:sp>
      <p:sp>
        <p:nvSpPr>
          <p:cNvPr id="333" name="Google Shape;333;p7"/>
          <p:cNvSpPr txBox="1"/>
          <p:nvPr/>
        </p:nvSpPr>
        <p:spPr>
          <a:xfrm>
            <a:off x="493600" y="1925200"/>
            <a:ext cx="4451700" cy="1200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Montserrat"/>
                <a:ea typeface="Montserrat"/>
                <a:cs typeface="Montserrat"/>
                <a:sym typeface="Montserrat"/>
              </a:rPr>
              <a:t>Advantages:</a:t>
            </a:r>
            <a:endParaRPr b="0" i="0" sz="1100" u="none" cap="none" strike="noStrike">
              <a:solidFill>
                <a:schemeClr val="dk1"/>
              </a:solidFill>
              <a:latin typeface="Montserrat"/>
              <a:ea typeface="Montserrat"/>
              <a:cs typeface="Montserrat"/>
              <a:sym typeface="Montserrat"/>
            </a:endParaRPr>
          </a:p>
          <a:p>
            <a:pPr indent="-273050" lvl="0" marL="457200" marR="0" rtl="0" algn="l">
              <a:lnSpc>
                <a:spcPct val="100000"/>
              </a:lnSpc>
              <a:spcBef>
                <a:spcPts val="0"/>
              </a:spcBef>
              <a:spcAft>
                <a:spcPts val="0"/>
              </a:spcAft>
              <a:buClr>
                <a:srgbClr val="6AA84F"/>
              </a:buClr>
              <a:buSzPts val="700"/>
              <a:buFont typeface="Montserrat"/>
              <a:buChar char="●"/>
            </a:pPr>
            <a:r>
              <a:rPr b="0" i="0" lang="en" sz="1100" u="none" cap="none" strike="noStrike">
                <a:solidFill>
                  <a:schemeClr val="dk1"/>
                </a:solidFill>
                <a:latin typeface="Montserrat"/>
                <a:ea typeface="Montserrat"/>
                <a:cs typeface="Montserrat"/>
                <a:sym typeface="Montserrat"/>
              </a:rPr>
              <a:t>No need to hand-engineer features</a:t>
            </a:r>
            <a:endParaRPr b="0" i="0" sz="1100" u="none" cap="none" strike="noStrike">
              <a:solidFill>
                <a:schemeClr val="dk1"/>
              </a:solidFill>
              <a:latin typeface="Montserrat"/>
              <a:ea typeface="Montserrat"/>
              <a:cs typeface="Montserrat"/>
              <a:sym typeface="Montserrat"/>
            </a:endParaRPr>
          </a:p>
          <a:p>
            <a:pPr indent="-273050" lvl="0" marL="457200" marR="0" rtl="0" algn="l">
              <a:lnSpc>
                <a:spcPct val="100000"/>
              </a:lnSpc>
              <a:spcBef>
                <a:spcPts val="0"/>
              </a:spcBef>
              <a:spcAft>
                <a:spcPts val="0"/>
              </a:spcAft>
              <a:buClr>
                <a:srgbClr val="6AA84F"/>
              </a:buClr>
              <a:buSzPts val="700"/>
              <a:buFont typeface="Montserrat"/>
              <a:buChar char="●"/>
            </a:pPr>
            <a:r>
              <a:rPr b="0" i="0" lang="en" sz="1100" u="none" cap="none" strike="noStrike">
                <a:solidFill>
                  <a:schemeClr val="dk1"/>
                </a:solidFill>
                <a:latin typeface="Montserrat"/>
                <a:ea typeface="Montserrat"/>
                <a:cs typeface="Montserrat"/>
                <a:sym typeface="Montserrat"/>
              </a:rPr>
              <a:t>Latent features are generated which are average or weighted sum of the patterns in the data - not based on human designed feature</a:t>
            </a:r>
            <a:endParaRPr b="0" i="0" sz="1100" u="none" cap="none" strike="noStrike">
              <a:solidFill>
                <a:schemeClr val="dk1"/>
              </a:solidFill>
              <a:latin typeface="Montserrat"/>
              <a:ea typeface="Montserrat"/>
              <a:cs typeface="Montserrat"/>
              <a:sym typeface="Montserrat"/>
            </a:endParaRPr>
          </a:p>
          <a:p>
            <a:pPr indent="-273050" lvl="0" marL="457200" marR="0" rtl="0" algn="l">
              <a:lnSpc>
                <a:spcPct val="100000"/>
              </a:lnSpc>
              <a:spcBef>
                <a:spcPts val="0"/>
              </a:spcBef>
              <a:spcAft>
                <a:spcPts val="0"/>
              </a:spcAft>
              <a:buClr>
                <a:srgbClr val="6AA84F"/>
              </a:buClr>
              <a:buSzPts val="700"/>
              <a:buFont typeface="Montserrat"/>
              <a:buChar char="●"/>
            </a:pPr>
            <a:r>
              <a:rPr b="0" i="0" lang="en" sz="1100" u="none" cap="none" strike="noStrike">
                <a:solidFill>
                  <a:schemeClr val="dk1"/>
                </a:solidFill>
                <a:latin typeface="Montserrat"/>
                <a:ea typeface="Montserrat"/>
                <a:cs typeface="Montserrat"/>
                <a:sym typeface="Montserrat"/>
              </a:rPr>
              <a:t>Accurate predictions</a:t>
            </a:r>
            <a:endParaRPr b="0" i="0" sz="1100" u="none" cap="none" strike="noStrike">
              <a:solidFill>
                <a:schemeClr val="dk1"/>
              </a:solidFill>
              <a:latin typeface="Montserrat"/>
              <a:ea typeface="Montserrat"/>
              <a:cs typeface="Montserrat"/>
              <a:sym typeface="Montserrat"/>
            </a:endParaRPr>
          </a:p>
        </p:txBody>
      </p:sp>
      <p:pic>
        <p:nvPicPr>
          <p:cNvPr id="334" name="Google Shape;334;p7"/>
          <p:cNvPicPr preferRelativeResize="0"/>
          <p:nvPr/>
        </p:nvPicPr>
        <p:blipFill rotWithShape="1">
          <a:blip r:embed="rId3">
            <a:alphaModFix/>
          </a:blip>
          <a:srcRect b="0" l="4473" r="6048" t="0"/>
          <a:stretch/>
        </p:blipFill>
        <p:spPr>
          <a:xfrm>
            <a:off x="6039650" y="2806200"/>
            <a:ext cx="2805625" cy="2003050"/>
          </a:xfrm>
          <a:prstGeom prst="rect">
            <a:avLst/>
          </a:prstGeom>
          <a:noFill/>
          <a:ln>
            <a:noFill/>
          </a:ln>
        </p:spPr>
      </p:pic>
      <p:pic>
        <p:nvPicPr>
          <p:cNvPr id="335" name="Google Shape;335;p7"/>
          <p:cNvPicPr preferRelativeResize="0"/>
          <p:nvPr/>
        </p:nvPicPr>
        <p:blipFill rotWithShape="1">
          <a:blip r:embed="rId4">
            <a:alphaModFix/>
          </a:blip>
          <a:srcRect b="0" l="7268" r="8788" t="0"/>
          <a:stretch/>
        </p:blipFill>
        <p:spPr>
          <a:xfrm>
            <a:off x="6103963" y="778254"/>
            <a:ext cx="2677001" cy="1925371"/>
          </a:xfrm>
          <a:prstGeom prst="rect">
            <a:avLst/>
          </a:prstGeom>
          <a:noFill/>
          <a:ln>
            <a:noFill/>
          </a:ln>
        </p:spPr>
      </p:pic>
      <p:sp>
        <p:nvSpPr>
          <p:cNvPr id="336" name="Google Shape;336;p7"/>
          <p:cNvSpPr txBox="1"/>
          <p:nvPr/>
        </p:nvSpPr>
        <p:spPr>
          <a:xfrm>
            <a:off x="6161975" y="2939500"/>
            <a:ext cx="1119300" cy="32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rgbClr val="38761D"/>
                </a:solidFill>
                <a:latin typeface="Calibri"/>
                <a:ea typeface="Calibri"/>
                <a:cs typeface="Calibri"/>
                <a:sym typeface="Calibri"/>
              </a:rPr>
              <a:t>Latent features</a:t>
            </a:r>
            <a:endParaRPr b="1" i="0" sz="1200" u="none" cap="none" strike="noStrike">
              <a:solidFill>
                <a:srgbClr val="38761D"/>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8"/>
          <p:cNvSpPr txBox="1"/>
          <p:nvPr>
            <p:ph idx="2" type="subTitle"/>
          </p:nvPr>
        </p:nvSpPr>
        <p:spPr>
          <a:xfrm>
            <a:off x="502300" y="1064875"/>
            <a:ext cx="8054400" cy="3385500"/>
          </a:xfrm>
          <a:prstGeom prst="rect">
            <a:avLst/>
          </a:prstGeom>
          <a:noFill/>
          <a:ln>
            <a:noFill/>
          </a:ln>
        </p:spPr>
        <p:txBody>
          <a:bodyPr anchorCtr="0" anchor="t" bIns="91425" lIns="91425" spcFirstLastPara="1" rIns="91425" wrap="square" tIns="91425">
            <a:noAutofit/>
          </a:bodyPr>
          <a:lstStyle/>
          <a:p>
            <a:pPr indent="-317500" lvl="0" marL="457200" rtl="0" algn="l">
              <a:lnSpc>
                <a:spcPct val="166000"/>
              </a:lnSpc>
              <a:spcBef>
                <a:spcPts val="0"/>
              </a:spcBef>
              <a:spcAft>
                <a:spcPts val="0"/>
              </a:spcAft>
              <a:buSzPts val="1400"/>
              <a:buChar char="●"/>
            </a:pPr>
            <a:r>
              <a:rPr lang="en"/>
              <a:t>For movie recommendation system, two datasets has been used to broaden the scope of the analysis and get more insightful results</a:t>
            </a:r>
            <a:endParaRPr/>
          </a:p>
          <a:p>
            <a:pPr indent="-317500" lvl="0" marL="457200" rtl="0" algn="l">
              <a:lnSpc>
                <a:spcPct val="166000"/>
              </a:lnSpc>
              <a:spcBef>
                <a:spcPts val="0"/>
              </a:spcBef>
              <a:spcAft>
                <a:spcPts val="0"/>
              </a:spcAft>
              <a:buSzPts val="1400"/>
              <a:buChar char="●"/>
            </a:pPr>
            <a:r>
              <a:rPr lang="en"/>
              <a:t>The two datasets have been combined with common variable Imdbid.</a:t>
            </a:r>
            <a:endParaRPr/>
          </a:p>
          <a:p>
            <a:pPr indent="0" lvl="0" marL="0" rtl="0" algn="l">
              <a:lnSpc>
                <a:spcPct val="166000"/>
              </a:lnSpc>
              <a:spcBef>
                <a:spcPts val="0"/>
              </a:spcBef>
              <a:spcAft>
                <a:spcPts val="0"/>
              </a:spcAft>
              <a:buSzPts val="1400"/>
              <a:buNone/>
            </a:pPr>
            <a:r>
              <a:t/>
            </a:r>
            <a:endParaRPr/>
          </a:p>
          <a:p>
            <a:pPr indent="0" lvl="0" marL="0" rtl="0" algn="l">
              <a:lnSpc>
                <a:spcPct val="166000"/>
              </a:lnSpc>
              <a:spcBef>
                <a:spcPts val="0"/>
              </a:spcBef>
              <a:spcAft>
                <a:spcPts val="0"/>
              </a:spcAft>
              <a:buSzPts val="1400"/>
              <a:buNone/>
            </a:pPr>
            <a:r>
              <a:rPr b="1" lang="en"/>
              <a:t>Dataset 1 Source : (For Ratings)</a:t>
            </a:r>
            <a:endParaRPr b="1"/>
          </a:p>
          <a:p>
            <a:pPr indent="0" lvl="0" marL="0" marR="0" rtl="0" algn="l">
              <a:lnSpc>
                <a:spcPct val="115000"/>
              </a:lnSpc>
              <a:spcBef>
                <a:spcPts val="0"/>
              </a:spcBef>
              <a:spcAft>
                <a:spcPts val="0"/>
              </a:spcAft>
              <a:buSzPts val="1400"/>
              <a:buNone/>
            </a:pPr>
            <a:r>
              <a:rPr lang="en">
                <a:solidFill>
                  <a:schemeClr val="dk1"/>
                </a:solidFill>
                <a:uFill>
                  <a:noFill/>
                </a:uFill>
                <a:hlinkClick r:id="rId3">
                  <a:extLst>
                    <a:ext uri="{A12FA001-AC4F-418D-AE19-62706E023703}">
                      <ahyp:hlinkClr val="tx"/>
                    </a:ext>
                  </a:extLst>
                </a:hlinkClick>
              </a:rPr>
              <a:t>https://grouplens.org/datasets/movielens/1m/</a:t>
            </a:r>
            <a:endParaRPr/>
          </a:p>
          <a:p>
            <a:pPr indent="0" lvl="0" marL="0" rtl="0" algn="l">
              <a:lnSpc>
                <a:spcPct val="166000"/>
              </a:lnSpc>
              <a:spcBef>
                <a:spcPts val="1200"/>
              </a:spcBef>
              <a:spcAft>
                <a:spcPts val="0"/>
              </a:spcAft>
              <a:buSzPts val="1400"/>
              <a:buNone/>
            </a:pPr>
            <a:r>
              <a:rPr b="1" lang="en"/>
              <a:t>Dataset 2 Source : (For additional movie metadata)</a:t>
            </a:r>
            <a:endParaRPr b="1"/>
          </a:p>
          <a:p>
            <a:pPr indent="0" lvl="0" marL="0" rtl="0" algn="l">
              <a:lnSpc>
                <a:spcPct val="166000"/>
              </a:lnSpc>
              <a:spcBef>
                <a:spcPts val="0"/>
              </a:spcBef>
              <a:spcAft>
                <a:spcPts val="0"/>
              </a:spcAft>
              <a:buSzPts val="1400"/>
              <a:buNone/>
            </a:pPr>
            <a:r>
              <a:rPr lang="en"/>
              <a:t>https://www.kaggle.com/code//movie-recommender-systems/dataselect=movies_metadata.csv</a:t>
            </a:r>
            <a:endParaRPr/>
          </a:p>
          <a:p>
            <a:pPr indent="0" lvl="0" marL="0" rtl="0" algn="l">
              <a:lnSpc>
                <a:spcPct val="166000"/>
              </a:lnSpc>
              <a:spcBef>
                <a:spcPts val="0"/>
              </a:spcBef>
              <a:spcAft>
                <a:spcPts val="0"/>
              </a:spcAft>
              <a:buClr>
                <a:schemeClr val="dk1"/>
              </a:buClr>
              <a:buSzPts val="1100"/>
              <a:buFont typeface="Arial"/>
              <a:buNone/>
            </a:pPr>
            <a:r>
              <a:t/>
            </a:r>
            <a:endParaRPr/>
          </a:p>
        </p:txBody>
      </p:sp>
      <p:sp>
        <p:nvSpPr>
          <p:cNvPr id="342" name="Google Shape;342;p8"/>
          <p:cNvSpPr txBox="1"/>
          <p:nvPr>
            <p:ph type="title"/>
          </p:nvPr>
        </p:nvSpPr>
        <p:spPr>
          <a:xfrm>
            <a:off x="713225" y="445025"/>
            <a:ext cx="4297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2300"/>
              <a:t>Data Description</a:t>
            </a:r>
            <a:endParaRPr sz="2300"/>
          </a:p>
        </p:txBody>
      </p:sp>
      <p:sp>
        <p:nvSpPr>
          <p:cNvPr id="343" name="Google Shape;343;p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9"/>
          <p:cNvSpPr txBox="1"/>
          <p:nvPr>
            <p:ph idx="2" type="subTitle"/>
          </p:nvPr>
        </p:nvSpPr>
        <p:spPr>
          <a:xfrm>
            <a:off x="713225" y="1205500"/>
            <a:ext cx="7843500" cy="2986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
                <a:solidFill>
                  <a:schemeClr val="dk1"/>
                </a:solidFill>
              </a:rPr>
              <a:t>The dataset contains 1,000,209 anonymous ratings of approximately 3,900 movies made by 6,040 users. Each user has rated at least 20 movies. The data is segregated into 2 files.</a:t>
            </a:r>
            <a:endParaRPr>
              <a:solidFill>
                <a:schemeClr val="dk1"/>
              </a:solidFill>
            </a:endParaRPr>
          </a:p>
          <a:p>
            <a:pPr indent="-317500" lvl="0" marL="457200" marR="0" rtl="0" algn="l">
              <a:lnSpc>
                <a:spcPct val="115000"/>
              </a:lnSpc>
              <a:spcBef>
                <a:spcPts val="1200"/>
              </a:spcBef>
              <a:spcAft>
                <a:spcPts val="0"/>
              </a:spcAft>
              <a:buClr>
                <a:schemeClr val="dk1"/>
              </a:buClr>
              <a:buSzPts val="1400"/>
              <a:buFont typeface="Lato"/>
              <a:buChar char="●"/>
            </a:pPr>
            <a:r>
              <a:rPr lang="en">
                <a:solidFill>
                  <a:schemeClr val="dk1"/>
                </a:solidFill>
              </a:rPr>
              <a:t>Movies</a:t>
            </a:r>
            <a:br>
              <a:rPr lang="en">
                <a:solidFill>
                  <a:schemeClr val="dk1"/>
                </a:solidFill>
              </a:rPr>
            </a:br>
            <a:r>
              <a:rPr lang="en">
                <a:solidFill>
                  <a:schemeClr val="dk1"/>
                </a:solidFill>
              </a:rPr>
              <a:t>MovieID, Title, and Genres</a:t>
            </a:r>
            <a:br>
              <a:rPr lang="en">
                <a:solidFill>
                  <a:schemeClr val="dk1"/>
                </a:solidFill>
              </a:rPr>
            </a:br>
            <a:endParaRPr>
              <a:solidFill>
                <a:schemeClr val="dk1"/>
              </a:solidFill>
            </a:endParaRPr>
          </a:p>
          <a:p>
            <a:pPr indent="-317500" lvl="0" marL="457200" marR="0" rtl="0" algn="l">
              <a:lnSpc>
                <a:spcPct val="115000"/>
              </a:lnSpc>
              <a:spcBef>
                <a:spcPts val="0"/>
              </a:spcBef>
              <a:spcAft>
                <a:spcPts val="0"/>
              </a:spcAft>
              <a:buClr>
                <a:schemeClr val="dk1"/>
              </a:buClr>
              <a:buSzPts val="1400"/>
              <a:buFont typeface="Lato"/>
              <a:buChar char="●"/>
            </a:pPr>
            <a:r>
              <a:rPr lang="en">
                <a:solidFill>
                  <a:schemeClr val="dk1"/>
                </a:solidFill>
              </a:rPr>
              <a:t>Ratings</a:t>
            </a:r>
            <a:br>
              <a:rPr lang="en">
                <a:solidFill>
                  <a:schemeClr val="dk1"/>
                </a:solidFill>
              </a:rPr>
            </a:br>
            <a:r>
              <a:rPr lang="en">
                <a:solidFill>
                  <a:schemeClr val="dk1"/>
                </a:solidFill>
              </a:rPr>
              <a:t>UserID, MovieID, Rating, Timestamp</a:t>
            </a:r>
            <a:endParaRPr/>
          </a:p>
        </p:txBody>
      </p:sp>
      <p:sp>
        <p:nvSpPr>
          <p:cNvPr id="349" name="Google Shape;349;p9"/>
          <p:cNvSpPr txBox="1"/>
          <p:nvPr>
            <p:ph type="title"/>
          </p:nvPr>
        </p:nvSpPr>
        <p:spPr>
          <a:xfrm>
            <a:off x="713225" y="445025"/>
            <a:ext cx="4297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2300"/>
              <a:t>Dataset 1</a:t>
            </a:r>
            <a:r>
              <a:rPr lang="en"/>
              <a:t> </a:t>
            </a:r>
            <a:r>
              <a:rPr lang="en" sz="2300"/>
              <a:t>Description</a:t>
            </a:r>
            <a:endParaRPr sz="2300"/>
          </a:p>
        </p:txBody>
      </p:sp>
      <p:sp>
        <p:nvSpPr>
          <p:cNvPr id="350" name="Google Shape;350;p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inimalist Business Slides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